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sldIdLst>
    <p:sldId id="1082" r:id="rId5"/>
    <p:sldId id="1109" r:id="rId6"/>
    <p:sldId id="1118" r:id="rId7"/>
    <p:sldId id="1116" r:id="rId8"/>
    <p:sldId id="1104" r:id="rId9"/>
    <p:sldId id="1106" r:id="rId10"/>
    <p:sldId id="1101" r:id="rId11"/>
    <p:sldId id="1119" r:id="rId12"/>
    <p:sldId id="1087" r:id="rId1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AF69C5-0A1B-43B2-9AB4-49B2F7863CAD}" v="2" dt="2024-09-30T07:18:38.7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989" autoAdjust="0"/>
  </p:normalViewPr>
  <p:slideViewPr>
    <p:cSldViewPr snapToGrid="0">
      <p:cViewPr varScale="1">
        <p:scale>
          <a:sx n="91" d="100"/>
          <a:sy n="91" d="100"/>
        </p:scale>
        <p:origin x="131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olaj Bøge Gehlert Aabo" userId="S::niaa@redbarnet.dk::f58fe5b0-f729-43d2-97c2-01f9f5b347fa" providerId="AD" clId="Web-{73905C07-075E-4259-B19E-B66C4DE22938}"/>
    <pc:docChg chg="modSld">
      <pc:chgData name="Nikolaj Bøge Gehlert Aabo" userId="S::niaa@redbarnet.dk::f58fe5b0-f729-43d2-97c2-01f9f5b347fa" providerId="AD" clId="Web-{73905C07-075E-4259-B19E-B66C4DE22938}" dt="2024-08-27T11:41:49.292" v="0"/>
      <pc:docMkLst>
        <pc:docMk/>
      </pc:docMkLst>
      <pc:sldChg chg="modNotes">
        <pc:chgData name="Nikolaj Bøge Gehlert Aabo" userId="S::niaa@redbarnet.dk::f58fe5b0-f729-43d2-97c2-01f9f5b347fa" providerId="AD" clId="Web-{73905C07-075E-4259-B19E-B66C4DE22938}" dt="2024-08-27T11:41:49.292" v="0"/>
        <pc:sldMkLst>
          <pc:docMk/>
          <pc:sldMk cId="1065679395" sldId="1086"/>
        </pc:sldMkLst>
      </pc:sldChg>
    </pc:docChg>
  </pc:docChgLst>
  <pc:docChgLst>
    <pc:chgData name="Nikolaj Bøge Gehlert Aabo" userId="f58fe5b0-f729-43d2-97c2-01f9f5b347fa" providerId="ADAL" clId="{9C950D47-1CB0-4835-8E9B-3BED1134DD7A}"/>
    <pc:docChg chg="custSel addSld delSld modSld sldOrd">
      <pc:chgData name="Nikolaj Bøge Gehlert Aabo" userId="f58fe5b0-f729-43d2-97c2-01f9f5b347fa" providerId="ADAL" clId="{9C950D47-1CB0-4835-8E9B-3BED1134DD7A}" dt="2024-07-02T13:06:20.573" v="19386" actId="47"/>
      <pc:docMkLst>
        <pc:docMk/>
      </pc:docMkLst>
      <pc:sldChg chg="add del ord">
        <pc:chgData name="Nikolaj Bøge Gehlert Aabo" userId="f58fe5b0-f729-43d2-97c2-01f9f5b347fa" providerId="ADAL" clId="{9C950D47-1CB0-4835-8E9B-3BED1134DD7A}" dt="2024-07-02T13:06:19.036" v="19385" actId="47"/>
        <pc:sldMkLst>
          <pc:docMk/>
          <pc:sldMk cId="513232094" sldId="270"/>
        </pc:sldMkLst>
      </pc:sldChg>
      <pc:sldChg chg="del">
        <pc:chgData name="Nikolaj Bøge Gehlert Aabo" userId="f58fe5b0-f729-43d2-97c2-01f9f5b347fa" providerId="ADAL" clId="{9C950D47-1CB0-4835-8E9B-3BED1134DD7A}" dt="2024-06-04T08:06:36.138" v="7618" actId="2696"/>
        <pc:sldMkLst>
          <pc:docMk/>
          <pc:sldMk cId="1141547798" sldId="270"/>
        </pc:sldMkLst>
      </pc:sldChg>
      <pc:sldChg chg="modSp add del mod ord">
        <pc:chgData name="Nikolaj Bøge Gehlert Aabo" userId="f58fe5b0-f729-43d2-97c2-01f9f5b347fa" providerId="ADAL" clId="{9C950D47-1CB0-4835-8E9B-3BED1134DD7A}" dt="2024-06-13T11:48:01.472" v="8421" actId="2696"/>
        <pc:sldMkLst>
          <pc:docMk/>
          <pc:sldMk cId="3604862662" sldId="270"/>
        </pc:sldMkLst>
        <pc:spChg chg="mod ord">
          <ac:chgData name="Nikolaj Bøge Gehlert Aabo" userId="f58fe5b0-f729-43d2-97c2-01f9f5b347fa" providerId="ADAL" clId="{9C950D47-1CB0-4835-8E9B-3BED1134DD7A}" dt="2024-06-13T11:39:07.341" v="8325" actId="166"/>
          <ac:spMkLst>
            <pc:docMk/>
            <pc:sldMk cId="3604862662" sldId="270"/>
            <ac:spMk id="2" creationId="{59CB1DDF-22CD-0F2C-0F7B-8393B0A50CD6}"/>
          </ac:spMkLst>
        </pc:spChg>
      </pc:sldChg>
      <pc:sldChg chg="del">
        <pc:chgData name="Nikolaj Bøge Gehlert Aabo" userId="f58fe5b0-f729-43d2-97c2-01f9f5b347fa" providerId="ADAL" clId="{9C950D47-1CB0-4835-8E9B-3BED1134DD7A}" dt="2024-06-13T11:48:01.472" v="8421" actId="2696"/>
        <pc:sldMkLst>
          <pc:docMk/>
          <pc:sldMk cId="1299432656" sldId="271"/>
        </pc:sldMkLst>
      </pc:sldChg>
      <pc:sldChg chg="add del ord modNotesTx">
        <pc:chgData name="Nikolaj Bøge Gehlert Aabo" userId="f58fe5b0-f729-43d2-97c2-01f9f5b347fa" providerId="ADAL" clId="{9C950D47-1CB0-4835-8E9B-3BED1134DD7A}" dt="2024-07-02T13:06:20.573" v="19386" actId="47"/>
        <pc:sldMkLst>
          <pc:docMk/>
          <pc:sldMk cId="3499533674" sldId="271"/>
        </pc:sldMkLst>
      </pc:sldChg>
      <pc:sldChg chg="addSp delSp modSp del mod delAnim modAnim">
        <pc:chgData name="Nikolaj Bøge Gehlert Aabo" userId="f58fe5b0-f729-43d2-97c2-01f9f5b347fa" providerId="ADAL" clId="{9C950D47-1CB0-4835-8E9B-3BED1134DD7A}" dt="2024-06-18T08:23:19.580" v="9026" actId="47"/>
        <pc:sldMkLst>
          <pc:docMk/>
          <pc:sldMk cId="1325702707" sldId="272"/>
        </pc:sldMkLst>
        <pc:spChg chg="mod">
          <ac:chgData name="Nikolaj Bøge Gehlert Aabo" userId="f58fe5b0-f729-43d2-97c2-01f9f5b347fa" providerId="ADAL" clId="{9C950D47-1CB0-4835-8E9B-3BED1134DD7A}" dt="2024-06-13T11:39:44.860" v="8349" actId="20577"/>
          <ac:spMkLst>
            <pc:docMk/>
            <pc:sldMk cId="1325702707" sldId="272"/>
            <ac:spMk id="2" creationId="{75B2896D-1711-54D1-8C87-6CE0C8871945}"/>
          </ac:spMkLst>
        </pc:spChg>
        <pc:spChg chg="mod">
          <ac:chgData name="Nikolaj Bøge Gehlert Aabo" userId="f58fe5b0-f729-43d2-97c2-01f9f5b347fa" providerId="ADAL" clId="{9C950D47-1CB0-4835-8E9B-3BED1134DD7A}" dt="2024-06-13T11:16:49.566" v="7662" actId="20577"/>
          <ac:spMkLst>
            <pc:docMk/>
            <pc:sldMk cId="1325702707" sldId="272"/>
            <ac:spMk id="5" creationId="{409306A4-7C8F-EEEF-046C-1C6F47C1511F}"/>
          </ac:spMkLst>
        </pc:spChg>
        <pc:spChg chg="del">
          <ac:chgData name="Nikolaj Bøge Gehlert Aabo" userId="f58fe5b0-f729-43d2-97c2-01f9f5b347fa" providerId="ADAL" clId="{9C950D47-1CB0-4835-8E9B-3BED1134DD7A}" dt="2024-05-23T07:19:12.891" v="1" actId="478"/>
          <ac:spMkLst>
            <pc:docMk/>
            <pc:sldMk cId="1325702707" sldId="272"/>
            <ac:spMk id="6" creationId="{01A45D0D-9679-94BB-6AF1-335F36A52126}"/>
          </ac:spMkLst>
        </pc:spChg>
        <pc:spChg chg="del">
          <ac:chgData name="Nikolaj Bøge Gehlert Aabo" userId="f58fe5b0-f729-43d2-97c2-01f9f5b347fa" providerId="ADAL" clId="{9C950D47-1CB0-4835-8E9B-3BED1134DD7A}" dt="2024-05-23T07:19:17.723" v="3" actId="478"/>
          <ac:spMkLst>
            <pc:docMk/>
            <pc:sldMk cId="1325702707" sldId="272"/>
            <ac:spMk id="7" creationId="{8DF24889-ED8B-4B60-1ADD-646BC0F40D44}"/>
          </ac:spMkLst>
        </pc:spChg>
        <pc:spChg chg="add del mod">
          <ac:chgData name="Nikolaj Bøge Gehlert Aabo" userId="f58fe5b0-f729-43d2-97c2-01f9f5b347fa" providerId="ADAL" clId="{9C950D47-1CB0-4835-8E9B-3BED1134DD7A}" dt="2024-05-23T07:19:14.621" v="2" actId="478"/>
          <ac:spMkLst>
            <pc:docMk/>
            <pc:sldMk cId="1325702707" sldId="272"/>
            <ac:spMk id="8" creationId="{1BE95379-921F-1539-F0EC-7CAA1829D943}"/>
          </ac:spMkLst>
        </pc:spChg>
        <pc:spChg chg="add del mod">
          <ac:chgData name="Nikolaj Bøge Gehlert Aabo" userId="f58fe5b0-f729-43d2-97c2-01f9f5b347fa" providerId="ADAL" clId="{9C950D47-1CB0-4835-8E9B-3BED1134DD7A}" dt="2024-05-23T07:19:20.096" v="5" actId="478"/>
          <ac:spMkLst>
            <pc:docMk/>
            <pc:sldMk cId="1325702707" sldId="272"/>
            <ac:spMk id="10" creationId="{914418BF-FE1A-50DC-6AC0-AE3EA85AFC34}"/>
          </ac:spMkLst>
        </pc:spChg>
      </pc:sldChg>
      <pc:sldChg chg="modSp mod modNotesTx">
        <pc:chgData name="Nikolaj Bøge Gehlert Aabo" userId="f58fe5b0-f729-43d2-97c2-01f9f5b347fa" providerId="ADAL" clId="{9C950D47-1CB0-4835-8E9B-3BED1134DD7A}" dt="2024-06-18T12:50:42.600" v="17581" actId="20577"/>
        <pc:sldMkLst>
          <pc:docMk/>
          <pc:sldMk cId="657859536" sldId="1082"/>
        </pc:sldMkLst>
        <pc:spChg chg="mod">
          <ac:chgData name="Nikolaj Bøge Gehlert Aabo" userId="f58fe5b0-f729-43d2-97c2-01f9f5b347fa" providerId="ADAL" clId="{9C950D47-1CB0-4835-8E9B-3BED1134DD7A}" dt="2024-06-18T12:50:42.600" v="17581" actId="20577"/>
          <ac:spMkLst>
            <pc:docMk/>
            <pc:sldMk cId="657859536" sldId="1082"/>
            <ac:spMk id="2" creationId="{0AC6B7DC-E197-9ED2-1BC4-4F02B8949438}"/>
          </ac:spMkLst>
        </pc:spChg>
      </pc:sldChg>
      <pc:sldChg chg="modSp mod modNotesTx">
        <pc:chgData name="Nikolaj Bøge Gehlert Aabo" userId="f58fe5b0-f729-43d2-97c2-01f9f5b347fa" providerId="ADAL" clId="{9C950D47-1CB0-4835-8E9B-3BED1134DD7A}" dt="2024-06-18T11:40:06.616" v="17546" actId="13926"/>
        <pc:sldMkLst>
          <pc:docMk/>
          <pc:sldMk cId="853297398" sldId="1085"/>
        </pc:sldMkLst>
        <pc:spChg chg="mod">
          <ac:chgData name="Nikolaj Bøge Gehlert Aabo" userId="f58fe5b0-f729-43d2-97c2-01f9f5b347fa" providerId="ADAL" clId="{9C950D47-1CB0-4835-8E9B-3BED1134DD7A}" dt="2024-06-18T09:26:25.447" v="11013" actId="20577"/>
          <ac:spMkLst>
            <pc:docMk/>
            <pc:sldMk cId="853297398" sldId="1085"/>
            <ac:spMk id="2" creationId="{0917E2C1-2F85-1F81-30C5-A6BD721CBF24}"/>
          </ac:spMkLst>
        </pc:spChg>
        <pc:spChg chg="mod">
          <ac:chgData name="Nikolaj Bøge Gehlert Aabo" userId="f58fe5b0-f729-43d2-97c2-01f9f5b347fa" providerId="ADAL" clId="{9C950D47-1CB0-4835-8E9B-3BED1134DD7A}" dt="2024-06-18T09:24:54.008" v="10742" actId="5793"/>
          <ac:spMkLst>
            <pc:docMk/>
            <pc:sldMk cId="853297398" sldId="1085"/>
            <ac:spMk id="3" creationId="{340B60AB-E677-22C0-5A1B-5A921A852255}"/>
          </ac:spMkLst>
        </pc:spChg>
      </pc:sldChg>
      <pc:sldChg chg="addSp delSp modSp add del mod delAnim modAnim">
        <pc:chgData name="Nikolaj Bøge Gehlert Aabo" userId="f58fe5b0-f729-43d2-97c2-01f9f5b347fa" providerId="ADAL" clId="{9C950D47-1CB0-4835-8E9B-3BED1134DD7A}" dt="2024-06-18T09:13:09.304" v="10566" actId="47"/>
        <pc:sldMkLst>
          <pc:docMk/>
          <pc:sldMk cId="3565760043" sldId="1088"/>
        </pc:sldMkLst>
        <pc:spChg chg="mod">
          <ac:chgData name="Nikolaj Bøge Gehlert Aabo" userId="f58fe5b0-f729-43d2-97c2-01f9f5b347fa" providerId="ADAL" clId="{9C950D47-1CB0-4835-8E9B-3BED1134DD7A}" dt="2024-06-13T11:39:38.903" v="8338" actId="20577"/>
          <ac:spMkLst>
            <pc:docMk/>
            <pc:sldMk cId="3565760043" sldId="1088"/>
            <ac:spMk id="2" creationId="{75B2896D-1711-54D1-8C87-6CE0C8871945}"/>
          </ac:spMkLst>
        </pc:spChg>
        <pc:spChg chg="del mod">
          <ac:chgData name="Nikolaj Bøge Gehlert Aabo" userId="f58fe5b0-f729-43d2-97c2-01f9f5b347fa" providerId="ADAL" clId="{9C950D47-1CB0-4835-8E9B-3BED1134DD7A}" dt="2024-06-13T11:20:08.835" v="7756" actId="478"/>
          <ac:spMkLst>
            <pc:docMk/>
            <pc:sldMk cId="3565760043" sldId="1088"/>
            <ac:spMk id="4" creationId="{FBCACEF6-B0F9-B0C5-2404-6BB5218C4A67}"/>
          </ac:spMkLst>
        </pc:spChg>
        <pc:spChg chg="mod">
          <ac:chgData name="Nikolaj Bøge Gehlert Aabo" userId="f58fe5b0-f729-43d2-97c2-01f9f5b347fa" providerId="ADAL" clId="{9C950D47-1CB0-4835-8E9B-3BED1134DD7A}" dt="2024-06-13T11:23:23.865" v="7782" actId="6549"/>
          <ac:spMkLst>
            <pc:docMk/>
            <pc:sldMk cId="3565760043" sldId="1088"/>
            <ac:spMk id="5" creationId="{409306A4-7C8F-EEEF-046C-1C6F47C1511F}"/>
          </ac:spMkLst>
        </pc:spChg>
        <pc:spChg chg="add del mod">
          <ac:chgData name="Nikolaj Bøge Gehlert Aabo" userId="f58fe5b0-f729-43d2-97c2-01f9f5b347fa" providerId="ADAL" clId="{9C950D47-1CB0-4835-8E9B-3BED1134DD7A}" dt="2024-06-13T11:20:11.795" v="7757" actId="478"/>
          <ac:spMkLst>
            <pc:docMk/>
            <pc:sldMk cId="3565760043" sldId="1088"/>
            <ac:spMk id="6" creationId="{4AB5149B-EDF1-1F22-384F-CE391CDD8A15}"/>
          </ac:spMkLst>
        </pc:spChg>
      </pc:sldChg>
      <pc:sldChg chg="modSp add del modAnim">
        <pc:chgData name="Nikolaj Bøge Gehlert Aabo" userId="f58fe5b0-f729-43d2-97c2-01f9f5b347fa" providerId="ADAL" clId="{9C950D47-1CB0-4835-8E9B-3BED1134DD7A}" dt="2024-06-04T08:06:36.138" v="7618" actId="2696"/>
        <pc:sldMkLst>
          <pc:docMk/>
          <pc:sldMk cId="3966020796" sldId="1088"/>
        </pc:sldMkLst>
        <pc:spChg chg="mod">
          <ac:chgData name="Nikolaj Bøge Gehlert Aabo" userId="f58fe5b0-f729-43d2-97c2-01f9f5b347fa" providerId="ADAL" clId="{9C950D47-1CB0-4835-8E9B-3BED1134DD7A}" dt="2024-05-28T12:34:58.793" v="83"/>
          <ac:spMkLst>
            <pc:docMk/>
            <pc:sldMk cId="3966020796" sldId="1088"/>
            <ac:spMk id="5" creationId="{409306A4-7C8F-EEEF-046C-1C6F47C1511F}"/>
          </ac:spMkLst>
        </pc:spChg>
      </pc:sldChg>
      <pc:sldChg chg="modSp add del modAnim">
        <pc:chgData name="Nikolaj Bøge Gehlert Aabo" userId="f58fe5b0-f729-43d2-97c2-01f9f5b347fa" providerId="ADAL" clId="{9C950D47-1CB0-4835-8E9B-3BED1134DD7A}" dt="2024-06-04T08:06:36.138" v="7618" actId="2696"/>
        <pc:sldMkLst>
          <pc:docMk/>
          <pc:sldMk cId="1130388152" sldId="1089"/>
        </pc:sldMkLst>
        <pc:spChg chg="mod">
          <ac:chgData name="Nikolaj Bøge Gehlert Aabo" userId="f58fe5b0-f729-43d2-97c2-01f9f5b347fa" providerId="ADAL" clId="{9C950D47-1CB0-4835-8E9B-3BED1134DD7A}" dt="2024-05-28T12:35:41.254" v="85"/>
          <ac:spMkLst>
            <pc:docMk/>
            <pc:sldMk cId="1130388152" sldId="1089"/>
            <ac:spMk id="5" creationId="{409306A4-7C8F-EEEF-046C-1C6F47C1511F}"/>
          </ac:spMkLst>
        </pc:spChg>
      </pc:sldChg>
      <pc:sldChg chg="modSp add del mod modAnim">
        <pc:chgData name="Nikolaj Bøge Gehlert Aabo" userId="f58fe5b0-f729-43d2-97c2-01f9f5b347fa" providerId="ADAL" clId="{9C950D47-1CB0-4835-8E9B-3BED1134DD7A}" dt="2024-06-13T11:19:17.856" v="7744" actId="47"/>
        <pc:sldMkLst>
          <pc:docMk/>
          <pc:sldMk cId="1543585968" sldId="1089"/>
        </pc:sldMkLst>
        <pc:spChg chg="mod">
          <ac:chgData name="Nikolaj Bøge Gehlert Aabo" userId="f58fe5b0-f729-43d2-97c2-01f9f5b347fa" providerId="ADAL" clId="{9C950D47-1CB0-4835-8E9B-3BED1134DD7A}" dt="2024-06-13T11:19:11.772" v="7740" actId="21"/>
          <ac:spMkLst>
            <pc:docMk/>
            <pc:sldMk cId="1543585968" sldId="1089"/>
            <ac:spMk id="5" creationId="{409306A4-7C8F-EEEF-046C-1C6F47C1511F}"/>
          </ac:spMkLst>
        </pc:spChg>
      </pc:sldChg>
      <pc:sldChg chg="modSp add del mod">
        <pc:chgData name="Nikolaj Bøge Gehlert Aabo" userId="f58fe5b0-f729-43d2-97c2-01f9f5b347fa" providerId="ADAL" clId="{9C950D47-1CB0-4835-8E9B-3BED1134DD7A}" dt="2024-06-13T11:20:22.556" v="7760" actId="47"/>
        <pc:sldMkLst>
          <pc:docMk/>
          <pc:sldMk cId="1151740241" sldId="1090"/>
        </pc:sldMkLst>
        <pc:spChg chg="mod">
          <ac:chgData name="Nikolaj Bøge Gehlert Aabo" userId="f58fe5b0-f729-43d2-97c2-01f9f5b347fa" providerId="ADAL" clId="{9C950D47-1CB0-4835-8E9B-3BED1134DD7A}" dt="2024-06-13T11:19:52.331" v="7745" actId="21"/>
          <ac:spMkLst>
            <pc:docMk/>
            <pc:sldMk cId="1151740241" sldId="1090"/>
            <ac:spMk id="5" creationId="{409306A4-7C8F-EEEF-046C-1C6F47C1511F}"/>
          </ac:spMkLst>
        </pc:spChg>
      </pc:sldChg>
      <pc:sldChg chg="modSp add del modAnim">
        <pc:chgData name="Nikolaj Bøge Gehlert Aabo" userId="f58fe5b0-f729-43d2-97c2-01f9f5b347fa" providerId="ADAL" clId="{9C950D47-1CB0-4835-8E9B-3BED1134DD7A}" dt="2024-06-04T08:06:36.138" v="7618" actId="2696"/>
        <pc:sldMkLst>
          <pc:docMk/>
          <pc:sldMk cId="1830833752" sldId="1090"/>
        </pc:sldMkLst>
        <pc:spChg chg="mod">
          <ac:chgData name="Nikolaj Bøge Gehlert Aabo" userId="f58fe5b0-f729-43d2-97c2-01f9f5b347fa" providerId="ADAL" clId="{9C950D47-1CB0-4835-8E9B-3BED1134DD7A}" dt="2024-05-28T12:36:56.784" v="90"/>
          <ac:spMkLst>
            <pc:docMk/>
            <pc:sldMk cId="1830833752" sldId="1090"/>
            <ac:spMk id="5" creationId="{409306A4-7C8F-EEEF-046C-1C6F47C1511F}"/>
          </ac:spMkLst>
        </pc:spChg>
      </pc:sldChg>
      <pc:sldChg chg="modSp add del modAnim">
        <pc:chgData name="Nikolaj Bøge Gehlert Aabo" userId="f58fe5b0-f729-43d2-97c2-01f9f5b347fa" providerId="ADAL" clId="{9C950D47-1CB0-4835-8E9B-3BED1134DD7A}" dt="2024-06-04T08:06:36.138" v="7618" actId="2696"/>
        <pc:sldMkLst>
          <pc:docMk/>
          <pc:sldMk cId="195649685" sldId="1091"/>
        </pc:sldMkLst>
        <pc:spChg chg="mod">
          <ac:chgData name="Nikolaj Bøge Gehlert Aabo" userId="f58fe5b0-f729-43d2-97c2-01f9f5b347fa" providerId="ADAL" clId="{9C950D47-1CB0-4835-8E9B-3BED1134DD7A}" dt="2024-05-28T12:38:23.316" v="91"/>
          <ac:spMkLst>
            <pc:docMk/>
            <pc:sldMk cId="195649685" sldId="1091"/>
            <ac:spMk id="5" creationId="{409306A4-7C8F-EEEF-046C-1C6F47C1511F}"/>
          </ac:spMkLst>
        </pc:spChg>
      </pc:sldChg>
      <pc:sldChg chg="modSp add del mod">
        <pc:chgData name="Nikolaj Bøge Gehlert Aabo" userId="f58fe5b0-f729-43d2-97c2-01f9f5b347fa" providerId="ADAL" clId="{9C950D47-1CB0-4835-8E9B-3BED1134DD7A}" dt="2024-06-13T11:21:43.946" v="7775" actId="47"/>
        <pc:sldMkLst>
          <pc:docMk/>
          <pc:sldMk cId="1149022406" sldId="1091"/>
        </pc:sldMkLst>
        <pc:spChg chg="mod">
          <ac:chgData name="Nikolaj Bøge Gehlert Aabo" userId="f58fe5b0-f729-43d2-97c2-01f9f5b347fa" providerId="ADAL" clId="{9C950D47-1CB0-4835-8E9B-3BED1134DD7A}" dt="2024-06-13T11:21:15.274" v="7761" actId="21"/>
          <ac:spMkLst>
            <pc:docMk/>
            <pc:sldMk cId="1149022406" sldId="1091"/>
            <ac:spMk id="5" creationId="{409306A4-7C8F-EEEF-046C-1C6F47C1511F}"/>
          </ac:spMkLst>
        </pc:spChg>
      </pc:sldChg>
      <pc:sldChg chg="modSp add del mod modAnim">
        <pc:chgData name="Nikolaj Bøge Gehlert Aabo" userId="f58fe5b0-f729-43d2-97c2-01f9f5b347fa" providerId="ADAL" clId="{9C950D47-1CB0-4835-8E9B-3BED1134DD7A}" dt="2024-06-18T09:11:17.090" v="10555" actId="47"/>
        <pc:sldMkLst>
          <pc:docMk/>
          <pc:sldMk cId="1159888837" sldId="1092"/>
        </pc:sldMkLst>
        <pc:spChg chg="mod">
          <ac:chgData name="Nikolaj Bøge Gehlert Aabo" userId="f58fe5b0-f729-43d2-97c2-01f9f5b347fa" providerId="ADAL" clId="{9C950D47-1CB0-4835-8E9B-3BED1134DD7A}" dt="2024-06-13T11:45:03.524" v="8411" actId="20577"/>
          <ac:spMkLst>
            <pc:docMk/>
            <pc:sldMk cId="1159888837" sldId="1092"/>
            <ac:spMk id="2" creationId="{75B2896D-1711-54D1-8C87-6CE0C8871945}"/>
          </ac:spMkLst>
        </pc:spChg>
        <pc:spChg chg="mod">
          <ac:chgData name="Nikolaj Bøge Gehlert Aabo" userId="f58fe5b0-f729-43d2-97c2-01f9f5b347fa" providerId="ADAL" clId="{9C950D47-1CB0-4835-8E9B-3BED1134DD7A}" dt="2024-06-13T11:50:18.658" v="8541" actId="20577"/>
          <ac:spMkLst>
            <pc:docMk/>
            <pc:sldMk cId="1159888837" sldId="1092"/>
            <ac:spMk id="3" creationId="{B445A12D-AEB1-E029-6599-310EFCD01F4C}"/>
          </ac:spMkLst>
        </pc:spChg>
        <pc:spChg chg="mod">
          <ac:chgData name="Nikolaj Bøge Gehlert Aabo" userId="f58fe5b0-f729-43d2-97c2-01f9f5b347fa" providerId="ADAL" clId="{9C950D47-1CB0-4835-8E9B-3BED1134DD7A}" dt="2024-06-13T11:49:54.333" v="8540" actId="20577"/>
          <ac:spMkLst>
            <pc:docMk/>
            <pc:sldMk cId="1159888837" sldId="1092"/>
            <ac:spMk id="5" creationId="{409306A4-7C8F-EEEF-046C-1C6F47C1511F}"/>
          </ac:spMkLst>
        </pc:spChg>
      </pc:sldChg>
      <pc:sldChg chg="addSp modSp add del mod modAnim">
        <pc:chgData name="Nikolaj Bøge Gehlert Aabo" userId="f58fe5b0-f729-43d2-97c2-01f9f5b347fa" providerId="ADAL" clId="{9C950D47-1CB0-4835-8E9B-3BED1134DD7A}" dt="2024-06-04T08:06:36.138" v="7618" actId="2696"/>
        <pc:sldMkLst>
          <pc:docMk/>
          <pc:sldMk cId="2071333414" sldId="1092"/>
        </pc:sldMkLst>
        <pc:spChg chg="add mod">
          <ac:chgData name="Nikolaj Bøge Gehlert Aabo" userId="f58fe5b0-f729-43d2-97c2-01f9f5b347fa" providerId="ADAL" clId="{9C950D47-1CB0-4835-8E9B-3BED1134DD7A}" dt="2024-05-28T12:40:14.043" v="99"/>
          <ac:spMkLst>
            <pc:docMk/>
            <pc:sldMk cId="2071333414" sldId="1092"/>
            <ac:spMk id="3" creationId="{B445A12D-AEB1-E029-6599-310EFCD01F4C}"/>
          </ac:spMkLst>
        </pc:spChg>
        <pc:spChg chg="mod">
          <ac:chgData name="Nikolaj Bøge Gehlert Aabo" userId="f58fe5b0-f729-43d2-97c2-01f9f5b347fa" providerId="ADAL" clId="{9C950D47-1CB0-4835-8E9B-3BED1134DD7A}" dt="2024-05-28T12:39:47.171" v="93" actId="14100"/>
          <ac:spMkLst>
            <pc:docMk/>
            <pc:sldMk cId="2071333414" sldId="1092"/>
            <ac:spMk id="5" creationId="{409306A4-7C8F-EEEF-046C-1C6F47C1511F}"/>
          </ac:spMkLst>
        </pc:spChg>
        <pc:spChg chg="add mod">
          <ac:chgData name="Nikolaj Bøge Gehlert Aabo" userId="f58fe5b0-f729-43d2-97c2-01f9f5b347fa" providerId="ADAL" clId="{9C950D47-1CB0-4835-8E9B-3BED1134DD7A}" dt="2024-05-28T12:40:01.970" v="97"/>
          <ac:spMkLst>
            <pc:docMk/>
            <pc:sldMk cId="2071333414" sldId="1092"/>
            <ac:spMk id="6" creationId="{3A175865-6A65-83C5-418E-C57CE7A23AB2}"/>
          </ac:spMkLst>
        </pc:spChg>
      </pc:sldChg>
      <pc:sldChg chg="modSp add del mod">
        <pc:chgData name="Nikolaj Bøge Gehlert Aabo" userId="f58fe5b0-f729-43d2-97c2-01f9f5b347fa" providerId="ADAL" clId="{9C950D47-1CB0-4835-8E9B-3BED1134DD7A}" dt="2024-06-13T11:23:26.648" v="7783" actId="47"/>
        <pc:sldMkLst>
          <pc:docMk/>
          <pc:sldMk cId="355320805" sldId="1093"/>
        </pc:sldMkLst>
        <pc:spChg chg="mod">
          <ac:chgData name="Nikolaj Bøge Gehlert Aabo" userId="f58fe5b0-f729-43d2-97c2-01f9f5b347fa" providerId="ADAL" clId="{9C950D47-1CB0-4835-8E9B-3BED1134DD7A}" dt="2024-06-13T11:23:10.736" v="7776" actId="21"/>
          <ac:spMkLst>
            <pc:docMk/>
            <pc:sldMk cId="355320805" sldId="1093"/>
            <ac:spMk id="5" creationId="{409306A4-7C8F-EEEF-046C-1C6F47C1511F}"/>
          </ac:spMkLst>
        </pc:spChg>
      </pc:sldChg>
      <pc:sldChg chg="modSp add del modAnim">
        <pc:chgData name="Nikolaj Bøge Gehlert Aabo" userId="f58fe5b0-f729-43d2-97c2-01f9f5b347fa" providerId="ADAL" clId="{9C950D47-1CB0-4835-8E9B-3BED1134DD7A}" dt="2024-06-04T08:06:36.138" v="7618" actId="2696"/>
        <pc:sldMkLst>
          <pc:docMk/>
          <pc:sldMk cId="1480264205" sldId="1093"/>
        </pc:sldMkLst>
        <pc:spChg chg="mod">
          <ac:chgData name="Nikolaj Bøge Gehlert Aabo" userId="f58fe5b0-f729-43d2-97c2-01f9f5b347fa" providerId="ADAL" clId="{9C950D47-1CB0-4835-8E9B-3BED1134DD7A}" dt="2024-05-28T12:41:29.864" v="102" actId="6549"/>
          <ac:spMkLst>
            <pc:docMk/>
            <pc:sldMk cId="1480264205" sldId="1093"/>
            <ac:spMk id="3" creationId="{B445A12D-AEB1-E029-6599-310EFCD01F4C}"/>
          </ac:spMkLst>
        </pc:spChg>
        <pc:spChg chg="mod">
          <ac:chgData name="Nikolaj Bøge Gehlert Aabo" userId="f58fe5b0-f729-43d2-97c2-01f9f5b347fa" providerId="ADAL" clId="{9C950D47-1CB0-4835-8E9B-3BED1134DD7A}" dt="2024-05-28T12:41:49.754" v="176" actId="20577"/>
          <ac:spMkLst>
            <pc:docMk/>
            <pc:sldMk cId="1480264205" sldId="1093"/>
            <ac:spMk id="5" creationId="{409306A4-7C8F-EEEF-046C-1C6F47C1511F}"/>
          </ac:spMkLst>
        </pc:spChg>
      </pc:sldChg>
      <pc:sldChg chg="modSp add del mod ord">
        <pc:chgData name="Nikolaj Bøge Gehlert Aabo" userId="f58fe5b0-f729-43d2-97c2-01f9f5b347fa" providerId="ADAL" clId="{9C950D47-1CB0-4835-8E9B-3BED1134DD7A}" dt="2024-06-13T11:39:49.211" v="8350" actId="47"/>
        <pc:sldMkLst>
          <pc:docMk/>
          <pc:sldMk cId="447098537" sldId="1094"/>
        </pc:sldMkLst>
        <pc:spChg chg="mod">
          <ac:chgData name="Nikolaj Bøge Gehlert Aabo" userId="f58fe5b0-f729-43d2-97c2-01f9f5b347fa" providerId="ADAL" clId="{9C950D47-1CB0-4835-8E9B-3BED1134DD7A}" dt="2024-05-29T12:58:06.399" v="237" actId="403"/>
          <ac:spMkLst>
            <pc:docMk/>
            <pc:sldMk cId="447098537" sldId="1094"/>
            <ac:spMk id="2" creationId="{0AC6B7DC-E197-9ED2-1BC4-4F02B8949438}"/>
          </ac:spMkLst>
        </pc:spChg>
      </pc:sldChg>
      <pc:sldChg chg="add del">
        <pc:chgData name="Nikolaj Bøge Gehlert Aabo" userId="f58fe5b0-f729-43d2-97c2-01f9f5b347fa" providerId="ADAL" clId="{9C950D47-1CB0-4835-8E9B-3BED1134DD7A}" dt="2024-06-13T11:39:33.165" v="8328" actId="2696"/>
        <pc:sldMkLst>
          <pc:docMk/>
          <pc:sldMk cId="2091338444" sldId="1095"/>
        </pc:sldMkLst>
      </pc:sldChg>
      <pc:sldChg chg="modSp add mod modNotesTx">
        <pc:chgData name="Nikolaj Bøge Gehlert Aabo" userId="f58fe5b0-f729-43d2-97c2-01f9f5b347fa" providerId="ADAL" clId="{9C950D47-1CB0-4835-8E9B-3BED1134DD7A}" dt="2024-06-18T09:26:08.991" v="10970" actId="5793"/>
        <pc:sldMkLst>
          <pc:docMk/>
          <pc:sldMk cId="3056145031" sldId="1095"/>
        </pc:sldMkLst>
        <pc:spChg chg="mod">
          <ac:chgData name="Nikolaj Bøge Gehlert Aabo" userId="f58fe5b0-f729-43d2-97c2-01f9f5b347fa" providerId="ADAL" clId="{9C950D47-1CB0-4835-8E9B-3BED1134DD7A}" dt="2024-06-13T11:40:08.655" v="8388" actId="20577"/>
          <ac:spMkLst>
            <pc:docMk/>
            <pc:sldMk cId="3056145031" sldId="1095"/>
            <ac:spMk id="2" creationId="{0AC6B7DC-E197-9ED2-1BC4-4F02B8949438}"/>
          </ac:spMkLst>
        </pc:spChg>
      </pc:sldChg>
      <pc:sldChg chg="modSp add del mod">
        <pc:chgData name="Nikolaj Bøge Gehlert Aabo" userId="f58fe5b0-f729-43d2-97c2-01f9f5b347fa" providerId="ADAL" clId="{9C950D47-1CB0-4835-8E9B-3BED1134DD7A}" dt="2024-06-04T08:06:36.138" v="7618" actId="2696"/>
        <pc:sldMkLst>
          <pc:docMk/>
          <pc:sldMk cId="3788691103" sldId="1095"/>
        </pc:sldMkLst>
        <pc:spChg chg="mod">
          <ac:chgData name="Nikolaj Bøge Gehlert Aabo" userId="f58fe5b0-f729-43d2-97c2-01f9f5b347fa" providerId="ADAL" clId="{9C950D47-1CB0-4835-8E9B-3BED1134DD7A}" dt="2024-05-29T12:58:34.482" v="306" actId="20577"/>
          <ac:spMkLst>
            <pc:docMk/>
            <pc:sldMk cId="3788691103" sldId="1095"/>
            <ac:spMk id="2" creationId="{0AC6B7DC-E197-9ED2-1BC4-4F02B8949438}"/>
          </ac:spMkLst>
        </pc:spChg>
      </pc:sldChg>
      <pc:sldChg chg="modSp add del mod ord modAnim">
        <pc:chgData name="Nikolaj Bøge Gehlert Aabo" userId="f58fe5b0-f729-43d2-97c2-01f9f5b347fa" providerId="ADAL" clId="{9C950D47-1CB0-4835-8E9B-3BED1134DD7A}" dt="2024-06-04T08:04:20.890" v="7611" actId="47"/>
        <pc:sldMkLst>
          <pc:docMk/>
          <pc:sldMk cId="3938796946" sldId="1096"/>
        </pc:sldMkLst>
        <pc:spChg chg="mod">
          <ac:chgData name="Nikolaj Bøge Gehlert Aabo" userId="f58fe5b0-f729-43d2-97c2-01f9f5b347fa" providerId="ADAL" clId="{9C950D47-1CB0-4835-8E9B-3BED1134DD7A}" dt="2024-05-29T13:17:32.795" v="893" actId="20577"/>
          <ac:spMkLst>
            <pc:docMk/>
            <pc:sldMk cId="3938796946" sldId="1096"/>
            <ac:spMk id="2" creationId="{75B2896D-1711-54D1-8C87-6CE0C8871945}"/>
          </ac:spMkLst>
        </pc:spChg>
        <pc:spChg chg="mod">
          <ac:chgData name="Nikolaj Bøge Gehlert Aabo" userId="f58fe5b0-f729-43d2-97c2-01f9f5b347fa" providerId="ADAL" clId="{9C950D47-1CB0-4835-8E9B-3BED1134DD7A}" dt="2024-05-29T13:18:36.674" v="1047" actId="20577"/>
          <ac:spMkLst>
            <pc:docMk/>
            <pc:sldMk cId="3938796946" sldId="1096"/>
            <ac:spMk id="5" creationId="{409306A4-7C8F-EEEF-046C-1C6F47C1511F}"/>
          </ac:spMkLst>
        </pc:spChg>
      </pc:sldChg>
      <pc:sldChg chg="addSp delSp modSp add del mod ord delAnim modAnim">
        <pc:chgData name="Nikolaj Bøge Gehlert Aabo" userId="f58fe5b0-f729-43d2-97c2-01f9f5b347fa" providerId="ADAL" clId="{9C950D47-1CB0-4835-8E9B-3BED1134DD7A}" dt="2024-06-18T09:11:07.981" v="10554" actId="47"/>
        <pc:sldMkLst>
          <pc:docMk/>
          <pc:sldMk cId="3325370849" sldId="1097"/>
        </pc:sldMkLst>
        <pc:spChg chg="mod">
          <ac:chgData name="Nikolaj Bøge Gehlert Aabo" userId="f58fe5b0-f729-43d2-97c2-01f9f5b347fa" providerId="ADAL" clId="{9C950D47-1CB0-4835-8E9B-3BED1134DD7A}" dt="2024-06-13T11:31:33.245" v="8104" actId="20577"/>
          <ac:spMkLst>
            <pc:docMk/>
            <pc:sldMk cId="3325370849" sldId="1097"/>
            <ac:spMk id="2" creationId="{75B2896D-1711-54D1-8C87-6CE0C8871945}"/>
          </ac:spMkLst>
        </pc:spChg>
        <pc:spChg chg="del mod">
          <ac:chgData name="Nikolaj Bøge Gehlert Aabo" userId="f58fe5b0-f729-43d2-97c2-01f9f5b347fa" providerId="ADAL" clId="{9C950D47-1CB0-4835-8E9B-3BED1134DD7A}" dt="2024-06-13T11:29:43.834" v="8023" actId="478"/>
          <ac:spMkLst>
            <pc:docMk/>
            <pc:sldMk cId="3325370849" sldId="1097"/>
            <ac:spMk id="4" creationId="{FBCACEF6-B0F9-B0C5-2404-6BB5218C4A67}"/>
          </ac:spMkLst>
        </pc:spChg>
        <pc:spChg chg="mod">
          <ac:chgData name="Nikolaj Bøge Gehlert Aabo" userId="f58fe5b0-f729-43d2-97c2-01f9f5b347fa" providerId="ADAL" clId="{9C950D47-1CB0-4835-8E9B-3BED1134DD7A}" dt="2024-06-18T09:10:21.656" v="10552" actId="21"/>
          <ac:spMkLst>
            <pc:docMk/>
            <pc:sldMk cId="3325370849" sldId="1097"/>
            <ac:spMk id="5" creationId="{409306A4-7C8F-EEEF-046C-1C6F47C1511F}"/>
          </ac:spMkLst>
        </pc:spChg>
        <pc:spChg chg="add del mod">
          <ac:chgData name="Nikolaj Bøge Gehlert Aabo" userId="f58fe5b0-f729-43d2-97c2-01f9f5b347fa" providerId="ADAL" clId="{9C950D47-1CB0-4835-8E9B-3BED1134DD7A}" dt="2024-06-13T11:29:46.597" v="8024" actId="478"/>
          <ac:spMkLst>
            <pc:docMk/>
            <pc:sldMk cId="3325370849" sldId="1097"/>
            <ac:spMk id="6" creationId="{E949D714-C665-E172-9383-2893751423AF}"/>
          </ac:spMkLst>
        </pc:spChg>
      </pc:sldChg>
      <pc:sldChg chg="modSp add del mod modAnim">
        <pc:chgData name="Nikolaj Bøge Gehlert Aabo" userId="f58fe5b0-f729-43d2-97c2-01f9f5b347fa" providerId="ADAL" clId="{9C950D47-1CB0-4835-8E9B-3BED1134DD7A}" dt="2024-06-13T11:26:13.966" v="7831" actId="47"/>
        <pc:sldMkLst>
          <pc:docMk/>
          <pc:sldMk cId="3594853051" sldId="1098"/>
        </pc:sldMkLst>
        <pc:spChg chg="mod">
          <ac:chgData name="Nikolaj Bøge Gehlert Aabo" userId="f58fe5b0-f729-43d2-97c2-01f9f5b347fa" providerId="ADAL" clId="{9C950D47-1CB0-4835-8E9B-3BED1134DD7A}" dt="2024-05-29T13:19:33.980" v="1072" actId="20577"/>
          <ac:spMkLst>
            <pc:docMk/>
            <pc:sldMk cId="3594853051" sldId="1098"/>
            <ac:spMk id="2" creationId="{75B2896D-1711-54D1-8C87-6CE0C8871945}"/>
          </ac:spMkLst>
        </pc:spChg>
        <pc:spChg chg="mod">
          <ac:chgData name="Nikolaj Bøge Gehlert Aabo" userId="f58fe5b0-f729-43d2-97c2-01f9f5b347fa" providerId="ADAL" clId="{9C950D47-1CB0-4835-8E9B-3BED1134DD7A}" dt="2024-06-13T11:25:57.841" v="7799" actId="21"/>
          <ac:spMkLst>
            <pc:docMk/>
            <pc:sldMk cId="3594853051" sldId="1098"/>
            <ac:spMk id="5" creationId="{409306A4-7C8F-EEEF-046C-1C6F47C1511F}"/>
          </ac:spMkLst>
        </pc:spChg>
      </pc:sldChg>
      <pc:sldChg chg="addSp delSp modSp add del mod delAnim modAnim">
        <pc:chgData name="Nikolaj Bøge Gehlert Aabo" userId="f58fe5b0-f729-43d2-97c2-01f9f5b347fa" providerId="ADAL" clId="{9C950D47-1CB0-4835-8E9B-3BED1134DD7A}" dt="2024-06-18T10:49:32.925" v="13430" actId="47"/>
        <pc:sldMkLst>
          <pc:docMk/>
          <pc:sldMk cId="1722753346" sldId="1099"/>
        </pc:sldMkLst>
        <pc:spChg chg="mod">
          <ac:chgData name="Nikolaj Bøge Gehlert Aabo" userId="f58fe5b0-f729-43d2-97c2-01f9f5b347fa" providerId="ADAL" clId="{9C950D47-1CB0-4835-8E9B-3BED1134DD7A}" dt="2024-06-18T09:13:20.761" v="10581" actId="20577"/>
          <ac:spMkLst>
            <pc:docMk/>
            <pc:sldMk cId="1722753346" sldId="1099"/>
            <ac:spMk id="2" creationId="{75B2896D-1711-54D1-8C87-6CE0C8871945}"/>
          </ac:spMkLst>
        </pc:spChg>
        <pc:spChg chg="del">
          <ac:chgData name="Nikolaj Bøge Gehlert Aabo" userId="f58fe5b0-f729-43d2-97c2-01f9f5b347fa" providerId="ADAL" clId="{9C950D47-1CB0-4835-8E9B-3BED1134DD7A}" dt="2024-06-13T11:30:41.798" v="8033" actId="478"/>
          <ac:spMkLst>
            <pc:docMk/>
            <pc:sldMk cId="1722753346" sldId="1099"/>
            <ac:spMk id="4" creationId="{FBCACEF6-B0F9-B0C5-2404-6BB5218C4A67}"/>
          </ac:spMkLst>
        </pc:spChg>
        <pc:spChg chg="mod">
          <ac:chgData name="Nikolaj Bøge Gehlert Aabo" userId="f58fe5b0-f729-43d2-97c2-01f9f5b347fa" providerId="ADAL" clId="{9C950D47-1CB0-4835-8E9B-3BED1134DD7A}" dt="2024-06-13T11:33:47.613" v="8164" actId="20577"/>
          <ac:spMkLst>
            <pc:docMk/>
            <pc:sldMk cId="1722753346" sldId="1099"/>
            <ac:spMk id="5" creationId="{409306A4-7C8F-EEEF-046C-1C6F47C1511F}"/>
          </ac:spMkLst>
        </pc:spChg>
        <pc:spChg chg="add del mod">
          <ac:chgData name="Nikolaj Bøge Gehlert Aabo" userId="f58fe5b0-f729-43d2-97c2-01f9f5b347fa" providerId="ADAL" clId="{9C950D47-1CB0-4835-8E9B-3BED1134DD7A}" dt="2024-06-13T11:30:45.352" v="8035" actId="478"/>
          <ac:spMkLst>
            <pc:docMk/>
            <pc:sldMk cId="1722753346" sldId="1099"/>
            <ac:spMk id="6" creationId="{B949D22A-A3E8-85FA-E432-F8A15CDBD000}"/>
          </ac:spMkLst>
        </pc:spChg>
      </pc:sldChg>
      <pc:sldChg chg="modSp add del mod modAnim">
        <pc:chgData name="Nikolaj Bøge Gehlert Aabo" userId="f58fe5b0-f729-43d2-97c2-01f9f5b347fa" providerId="ADAL" clId="{9C950D47-1CB0-4835-8E9B-3BED1134DD7A}" dt="2024-06-18T09:22:16.858" v="10730" actId="47"/>
        <pc:sldMkLst>
          <pc:docMk/>
          <pc:sldMk cId="3265182652" sldId="1100"/>
        </pc:sldMkLst>
        <pc:spChg chg="mod">
          <ac:chgData name="Nikolaj Bøge Gehlert Aabo" userId="f58fe5b0-f729-43d2-97c2-01f9f5b347fa" providerId="ADAL" clId="{9C950D47-1CB0-4835-8E9B-3BED1134DD7A}" dt="2024-06-13T11:46:18.198" v="8418" actId="20577"/>
          <ac:spMkLst>
            <pc:docMk/>
            <pc:sldMk cId="3265182652" sldId="1100"/>
            <ac:spMk id="2" creationId="{75B2896D-1711-54D1-8C87-6CE0C8871945}"/>
          </ac:spMkLst>
        </pc:spChg>
        <pc:spChg chg="mod">
          <ac:chgData name="Nikolaj Bøge Gehlert Aabo" userId="f58fe5b0-f729-43d2-97c2-01f9f5b347fa" providerId="ADAL" clId="{9C950D47-1CB0-4835-8E9B-3BED1134DD7A}" dt="2024-05-30T12:00:16.342" v="4003" actId="20577"/>
          <ac:spMkLst>
            <pc:docMk/>
            <pc:sldMk cId="3265182652" sldId="1100"/>
            <ac:spMk id="5" creationId="{409306A4-7C8F-EEEF-046C-1C6F47C1511F}"/>
          </ac:spMkLst>
        </pc:spChg>
      </pc:sldChg>
      <pc:sldChg chg="modSp add del mod ord modAnim">
        <pc:chgData name="Nikolaj Bøge Gehlert Aabo" userId="f58fe5b0-f729-43d2-97c2-01f9f5b347fa" providerId="ADAL" clId="{9C950D47-1CB0-4835-8E9B-3BED1134DD7A}" dt="2024-06-18T09:22:15.831" v="10729" actId="47"/>
        <pc:sldMkLst>
          <pc:docMk/>
          <pc:sldMk cId="551435872" sldId="1101"/>
        </pc:sldMkLst>
        <pc:spChg chg="mod">
          <ac:chgData name="Nikolaj Bøge Gehlert Aabo" userId="f58fe5b0-f729-43d2-97c2-01f9f5b347fa" providerId="ADAL" clId="{9C950D47-1CB0-4835-8E9B-3BED1134DD7A}" dt="2024-06-18T09:17:33.528" v="10728" actId="20577"/>
          <ac:spMkLst>
            <pc:docMk/>
            <pc:sldMk cId="551435872" sldId="1101"/>
            <ac:spMk id="2" creationId="{75B2896D-1711-54D1-8C87-6CE0C8871945}"/>
          </ac:spMkLst>
        </pc:spChg>
        <pc:spChg chg="mod">
          <ac:chgData name="Nikolaj Bøge Gehlert Aabo" userId="f58fe5b0-f729-43d2-97c2-01f9f5b347fa" providerId="ADAL" clId="{9C950D47-1CB0-4835-8E9B-3BED1134DD7A}" dt="2024-06-18T08:19:44.685" v="8758" actId="20577"/>
          <ac:spMkLst>
            <pc:docMk/>
            <pc:sldMk cId="551435872" sldId="1101"/>
            <ac:spMk id="4" creationId="{FBCACEF6-B0F9-B0C5-2404-6BB5218C4A67}"/>
          </ac:spMkLst>
        </pc:spChg>
        <pc:spChg chg="mod">
          <ac:chgData name="Nikolaj Bøge Gehlert Aabo" userId="f58fe5b0-f729-43d2-97c2-01f9f5b347fa" providerId="ADAL" clId="{9C950D47-1CB0-4835-8E9B-3BED1134DD7A}" dt="2024-06-04T08:04:38.407" v="7612" actId="20577"/>
          <ac:spMkLst>
            <pc:docMk/>
            <pc:sldMk cId="551435872" sldId="1101"/>
            <ac:spMk id="5" creationId="{409306A4-7C8F-EEEF-046C-1C6F47C1511F}"/>
          </ac:spMkLst>
        </pc:spChg>
      </pc:sldChg>
      <pc:sldChg chg="modSp add del mod modAnim">
        <pc:chgData name="Nikolaj Bøge Gehlert Aabo" userId="f58fe5b0-f729-43d2-97c2-01f9f5b347fa" providerId="ADAL" clId="{9C950D47-1CB0-4835-8E9B-3BED1134DD7A}" dt="2024-06-13T11:30:22.625" v="8027" actId="47"/>
        <pc:sldMkLst>
          <pc:docMk/>
          <pc:sldMk cId="841093004" sldId="1102"/>
        </pc:sldMkLst>
        <pc:spChg chg="mod">
          <ac:chgData name="Nikolaj Bøge Gehlert Aabo" userId="f58fe5b0-f729-43d2-97c2-01f9f5b347fa" providerId="ADAL" clId="{9C950D47-1CB0-4835-8E9B-3BED1134DD7A}" dt="2024-05-30T12:18:54.539" v="5897" actId="20577"/>
          <ac:spMkLst>
            <pc:docMk/>
            <pc:sldMk cId="841093004" sldId="1102"/>
            <ac:spMk id="2" creationId="{75B2896D-1711-54D1-8C87-6CE0C8871945}"/>
          </ac:spMkLst>
        </pc:spChg>
        <pc:spChg chg="mod">
          <ac:chgData name="Nikolaj Bøge Gehlert Aabo" userId="f58fe5b0-f729-43d2-97c2-01f9f5b347fa" providerId="ADAL" clId="{9C950D47-1CB0-4835-8E9B-3BED1134DD7A}" dt="2024-06-13T11:30:20.164" v="8026" actId="21"/>
          <ac:spMkLst>
            <pc:docMk/>
            <pc:sldMk cId="841093004" sldId="1102"/>
            <ac:spMk id="5" creationId="{409306A4-7C8F-EEEF-046C-1C6F47C1511F}"/>
          </ac:spMkLst>
        </pc:spChg>
      </pc:sldChg>
      <pc:sldChg chg="modSp add del mod modAnim modNotesTx">
        <pc:chgData name="Nikolaj Bøge Gehlert Aabo" userId="f58fe5b0-f729-43d2-97c2-01f9f5b347fa" providerId="ADAL" clId="{9C950D47-1CB0-4835-8E9B-3BED1134DD7A}" dt="2024-06-13T11:33:52.296" v="8165" actId="47"/>
        <pc:sldMkLst>
          <pc:docMk/>
          <pc:sldMk cId="3567921500" sldId="1103"/>
        </pc:sldMkLst>
        <pc:spChg chg="mod">
          <ac:chgData name="Nikolaj Bøge Gehlert Aabo" userId="f58fe5b0-f729-43d2-97c2-01f9f5b347fa" providerId="ADAL" clId="{9C950D47-1CB0-4835-8E9B-3BED1134DD7A}" dt="2024-06-04T07:10:33.368" v="6913" actId="20577"/>
          <ac:spMkLst>
            <pc:docMk/>
            <pc:sldMk cId="3567921500" sldId="1103"/>
            <ac:spMk id="2" creationId="{75B2896D-1711-54D1-8C87-6CE0C8871945}"/>
          </ac:spMkLst>
        </pc:spChg>
        <pc:spChg chg="mod">
          <ac:chgData name="Nikolaj Bøge Gehlert Aabo" userId="f58fe5b0-f729-43d2-97c2-01f9f5b347fa" providerId="ADAL" clId="{9C950D47-1CB0-4835-8E9B-3BED1134DD7A}" dt="2024-06-04T07:12:25.423" v="7126" actId="20577"/>
          <ac:spMkLst>
            <pc:docMk/>
            <pc:sldMk cId="3567921500" sldId="1103"/>
            <ac:spMk id="5" creationId="{409306A4-7C8F-EEEF-046C-1C6F47C1511F}"/>
          </ac:spMkLst>
        </pc:spChg>
      </pc:sldChg>
      <pc:sldChg chg="addSp delSp modSp add mod delAnim modAnim modNotesTx">
        <pc:chgData name="Nikolaj Bøge Gehlert Aabo" userId="f58fe5b0-f729-43d2-97c2-01f9f5b347fa" providerId="ADAL" clId="{9C950D47-1CB0-4835-8E9B-3BED1134DD7A}" dt="2024-06-18T13:16:48.854" v="18994" actId="15"/>
        <pc:sldMkLst>
          <pc:docMk/>
          <pc:sldMk cId="3844942031" sldId="1104"/>
        </pc:sldMkLst>
        <pc:spChg chg="mod">
          <ac:chgData name="Nikolaj Bøge Gehlert Aabo" userId="f58fe5b0-f729-43d2-97c2-01f9f5b347fa" providerId="ADAL" clId="{9C950D47-1CB0-4835-8E9B-3BED1134DD7A}" dt="2024-06-18T11:32:55.968" v="17170" actId="20577"/>
          <ac:spMkLst>
            <pc:docMk/>
            <pc:sldMk cId="3844942031" sldId="1104"/>
            <ac:spMk id="2" creationId="{75B2896D-1711-54D1-8C87-6CE0C8871945}"/>
          </ac:spMkLst>
        </pc:spChg>
        <pc:spChg chg="del mod">
          <ac:chgData name="Nikolaj Bøge Gehlert Aabo" userId="f58fe5b0-f729-43d2-97c2-01f9f5b347fa" providerId="ADAL" clId="{9C950D47-1CB0-4835-8E9B-3BED1134DD7A}" dt="2024-06-18T11:33:01.420" v="17171" actId="478"/>
          <ac:spMkLst>
            <pc:docMk/>
            <pc:sldMk cId="3844942031" sldId="1104"/>
            <ac:spMk id="4" creationId="{FBCACEF6-B0F9-B0C5-2404-6BB5218C4A67}"/>
          </ac:spMkLst>
        </pc:spChg>
        <pc:spChg chg="mod">
          <ac:chgData name="Nikolaj Bøge Gehlert Aabo" userId="f58fe5b0-f729-43d2-97c2-01f9f5b347fa" providerId="ADAL" clId="{9C950D47-1CB0-4835-8E9B-3BED1134DD7A}" dt="2024-06-18T13:16:48.854" v="18994" actId="15"/>
          <ac:spMkLst>
            <pc:docMk/>
            <pc:sldMk cId="3844942031" sldId="1104"/>
            <ac:spMk id="5" creationId="{409306A4-7C8F-EEEF-046C-1C6F47C1511F}"/>
          </ac:spMkLst>
        </pc:spChg>
        <pc:spChg chg="add del mod">
          <ac:chgData name="Nikolaj Bøge Gehlert Aabo" userId="f58fe5b0-f729-43d2-97c2-01f9f5b347fa" providerId="ADAL" clId="{9C950D47-1CB0-4835-8E9B-3BED1134DD7A}" dt="2024-06-18T11:33:03.812" v="17172" actId="478"/>
          <ac:spMkLst>
            <pc:docMk/>
            <pc:sldMk cId="3844942031" sldId="1104"/>
            <ac:spMk id="6" creationId="{7FD5C692-AC11-186B-A1D4-A75DE1631370}"/>
          </ac:spMkLst>
        </pc:spChg>
      </pc:sldChg>
      <pc:sldChg chg="modSp add del mod ord modAnim">
        <pc:chgData name="Nikolaj Bøge Gehlert Aabo" userId="f58fe5b0-f729-43d2-97c2-01f9f5b347fa" providerId="ADAL" clId="{9C950D47-1CB0-4835-8E9B-3BED1134DD7A}" dt="2024-06-13T11:29:20" v="8014" actId="47"/>
        <pc:sldMkLst>
          <pc:docMk/>
          <pc:sldMk cId="955960827" sldId="1105"/>
        </pc:sldMkLst>
        <pc:spChg chg="mod">
          <ac:chgData name="Nikolaj Bøge Gehlert Aabo" userId="f58fe5b0-f729-43d2-97c2-01f9f5b347fa" providerId="ADAL" clId="{9C950D47-1CB0-4835-8E9B-3BED1134DD7A}" dt="2024-06-13T11:29:17.718" v="8013" actId="21"/>
          <ac:spMkLst>
            <pc:docMk/>
            <pc:sldMk cId="955960827" sldId="1105"/>
            <ac:spMk id="5" creationId="{409306A4-7C8F-EEEF-046C-1C6F47C1511F}"/>
          </ac:spMkLst>
        </pc:spChg>
      </pc:sldChg>
      <pc:sldChg chg="addSp delSp modSp add mod delAnim modAnim modNotesTx">
        <pc:chgData name="Nikolaj Bøge Gehlert Aabo" userId="f58fe5b0-f729-43d2-97c2-01f9f5b347fa" providerId="ADAL" clId="{9C950D47-1CB0-4835-8E9B-3BED1134DD7A}" dt="2024-06-18T13:26:32.829" v="19384" actId="20577"/>
        <pc:sldMkLst>
          <pc:docMk/>
          <pc:sldMk cId="1798376940" sldId="1106"/>
        </pc:sldMkLst>
        <pc:spChg chg="del mod">
          <ac:chgData name="Nikolaj Bøge Gehlert Aabo" userId="f58fe5b0-f729-43d2-97c2-01f9f5b347fa" providerId="ADAL" clId="{9C950D47-1CB0-4835-8E9B-3BED1134DD7A}" dt="2024-06-18T11:33:17.857" v="17176" actId="478"/>
          <ac:spMkLst>
            <pc:docMk/>
            <pc:sldMk cId="1798376940" sldId="1106"/>
            <ac:spMk id="2" creationId="{75B2896D-1711-54D1-8C87-6CE0C8871945}"/>
          </ac:spMkLst>
        </pc:spChg>
        <pc:spChg chg="del">
          <ac:chgData name="Nikolaj Bøge Gehlert Aabo" userId="f58fe5b0-f729-43d2-97c2-01f9f5b347fa" providerId="ADAL" clId="{9C950D47-1CB0-4835-8E9B-3BED1134DD7A}" dt="2024-06-18T11:33:13.853" v="17174" actId="478"/>
          <ac:spMkLst>
            <pc:docMk/>
            <pc:sldMk cId="1798376940" sldId="1106"/>
            <ac:spMk id="4" creationId="{FBCACEF6-B0F9-B0C5-2404-6BB5218C4A67}"/>
          </ac:spMkLst>
        </pc:spChg>
        <pc:spChg chg="mod">
          <ac:chgData name="Nikolaj Bøge Gehlert Aabo" userId="f58fe5b0-f729-43d2-97c2-01f9f5b347fa" providerId="ADAL" clId="{9C950D47-1CB0-4835-8E9B-3BED1134DD7A}" dt="2024-06-18T13:23:09.861" v="19176" actId="20577"/>
          <ac:spMkLst>
            <pc:docMk/>
            <pc:sldMk cId="1798376940" sldId="1106"/>
            <ac:spMk id="5" creationId="{409306A4-7C8F-EEEF-046C-1C6F47C1511F}"/>
          </ac:spMkLst>
        </pc:spChg>
        <pc:spChg chg="add del mod">
          <ac:chgData name="Nikolaj Bøge Gehlert Aabo" userId="f58fe5b0-f729-43d2-97c2-01f9f5b347fa" providerId="ADAL" clId="{9C950D47-1CB0-4835-8E9B-3BED1134DD7A}" dt="2024-06-18T11:33:15.731" v="17175" actId="478"/>
          <ac:spMkLst>
            <pc:docMk/>
            <pc:sldMk cId="1798376940" sldId="1106"/>
            <ac:spMk id="6" creationId="{141D3079-75E1-EEE2-7B4F-2749365D52C9}"/>
          </ac:spMkLst>
        </pc:spChg>
        <pc:spChg chg="add del mod">
          <ac:chgData name="Nikolaj Bøge Gehlert Aabo" userId="f58fe5b0-f729-43d2-97c2-01f9f5b347fa" providerId="ADAL" clId="{9C950D47-1CB0-4835-8E9B-3BED1134DD7A}" dt="2024-06-18T11:33:19.690" v="17177" actId="478"/>
          <ac:spMkLst>
            <pc:docMk/>
            <pc:sldMk cId="1798376940" sldId="1106"/>
            <ac:spMk id="8" creationId="{8F17A3A9-66D7-5BFF-66AA-B90B097AAF51}"/>
          </ac:spMkLst>
        </pc:spChg>
      </pc:sldChg>
      <pc:sldChg chg="modSp add del mod">
        <pc:chgData name="Nikolaj Bøge Gehlert Aabo" userId="f58fe5b0-f729-43d2-97c2-01f9f5b347fa" providerId="ADAL" clId="{9C950D47-1CB0-4835-8E9B-3BED1134DD7A}" dt="2024-06-13T11:38:29.103" v="8305" actId="47"/>
        <pc:sldMkLst>
          <pc:docMk/>
          <pc:sldMk cId="2218898575" sldId="1107"/>
        </pc:sldMkLst>
        <pc:spChg chg="mod">
          <ac:chgData name="Nikolaj Bøge Gehlert Aabo" userId="f58fe5b0-f729-43d2-97c2-01f9f5b347fa" providerId="ADAL" clId="{9C950D47-1CB0-4835-8E9B-3BED1134DD7A}" dt="2024-05-30T12:55:54.431" v="6692" actId="6549"/>
          <ac:spMkLst>
            <pc:docMk/>
            <pc:sldMk cId="2218898575" sldId="1107"/>
            <ac:spMk id="2" creationId="{0AC6B7DC-E197-9ED2-1BC4-4F02B8949438}"/>
          </ac:spMkLst>
        </pc:spChg>
      </pc:sldChg>
      <pc:sldChg chg="modSp add del mod ord modAnim">
        <pc:chgData name="Nikolaj Bøge Gehlert Aabo" userId="f58fe5b0-f729-43d2-97c2-01f9f5b347fa" providerId="ADAL" clId="{9C950D47-1CB0-4835-8E9B-3BED1134DD7A}" dt="2024-06-13T11:45:48.345" v="8412" actId="47"/>
        <pc:sldMkLst>
          <pc:docMk/>
          <pc:sldMk cId="2674820569" sldId="1108"/>
        </pc:sldMkLst>
        <pc:spChg chg="mod">
          <ac:chgData name="Nikolaj Bøge Gehlert Aabo" userId="f58fe5b0-f729-43d2-97c2-01f9f5b347fa" providerId="ADAL" clId="{9C950D47-1CB0-4835-8E9B-3BED1134DD7A}" dt="2024-06-13T11:35:45.970" v="8248" actId="20577"/>
          <ac:spMkLst>
            <pc:docMk/>
            <pc:sldMk cId="2674820569" sldId="1108"/>
            <ac:spMk id="2" creationId="{75B2896D-1711-54D1-8C87-6CE0C8871945}"/>
          </ac:spMkLst>
        </pc:spChg>
        <pc:spChg chg="mod">
          <ac:chgData name="Nikolaj Bøge Gehlert Aabo" userId="f58fe5b0-f729-43d2-97c2-01f9f5b347fa" providerId="ADAL" clId="{9C950D47-1CB0-4835-8E9B-3BED1134DD7A}" dt="2024-06-13T11:35:23.042" v="8238" actId="6549"/>
          <ac:spMkLst>
            <pc:docMk/>
            <pc:sldMk cId="2674820569" sldId="1108"/>
            <ac:spMk id="5" creationId="{409306A4-7C8F-EEEF-046C-1C6F47C1511F}"/>
          </ac:spMkLst>
        </pc:spChg>
      </pc:sldChg>
      <pc:sldChg chg="addSp delSp modSp add mod ord delAnim modAnim modNotesTx">
        <pc:chgData name="Nikolaj Bøge Gehlert Aabo" userId="f58fe5b0-f729-43d2-97c2-01f9f5b347fa" providerId="ADAL" clId="{9C950D47-1CB0-4835-8E9B-3BED1134DD7A}" dt="2024-06-18T12:52:34.641" v="17619" actId="20577"/>
        <pc:sldMkLst>
          <pc:docMk/>
          <pc:sldMk cId="1384377035" sldId="1109"/>
        </pc:sldMkLst>
        <pc:spChg chg="mod">
          <ac:chgData name="Nikolaj Bøge Gehlert Aabo" userId="f58fe5b0-f729-43d2-97c2-01f9f5b347fa" providerId="ADAL" clId="{9C950D47-1CB0-4835-8E9B-3BED1134DD7A}" dt="2024-06-18T08:16:49.660" v="8670" actId="20577"/>
          <ac:spMkLst>
            <pc:docMk/>
            <pc:sldMk cId="1384377035" sldId="1109"/>
            <ac:spMk id="2" creationId="{75B2896D-1711-54D1-8C87-6CE0C8871945}"/>
          </ac:spMkLst>
        </pc:spChg>
        <pc:spChg chg="del">
          <ac:chgData name="Nikolaj Bøge Gehlert Aabo" userId="f58fe5b0-f729-43d2-97c2-01f9f5b347fa" providerId="ADAL" clId="{9C950D47-1CB0-4835-8E9B-3BED1134DD7A}" dt="2024-06-04T08:05:13.786" v="7614" actId="478"/>
          <ac:spMkLst>
            <pc:docMk/>
            <pc:sldMk cId="1384377035" sldId="1109"/>
            <ac:spMk id="4" creationId="{FBCACEF6-B0F9-B0C5-2404-6BB5218C4A67}"/>
          </ac:spMkLst>
        </pc:spChg>
        <pc:spChg chg="mod">
          <ac:chgData name="Nikolaj Bøge Gehlert Aabo" userId="f58fe5b0-f729-43d2-97c2-01f9f5b347fa" providerId="ADAL" clId="{9C950D47-1CB0-4835-8E9B-3BED1134DD7A}" dt="2024-06-18T09:00:59.979" v="10398" actId="108"/>
          <ac:spMkLst>
            <pc:docMk/>
            <pc:sldMk cId="1384377035" sldId="1109"/>
            <ac:spMk id="5" creationId="{409306A4-7C8F-EEEF-046C-1C6F47C1511F}"/>
          </ac:spMkLst>
        </pc:spChg>
        <pc:spChg chg="add del mod">
          <ac:chgData name="Nikolaj Bøge Gehlert Aabo" userId="f58fe5b0-f729-43d2-97c2-01f9f5b347fa" providerId="ADAL" clId="{9C950D47-1CB0-4835-8E9B-3BED1134DD7A}" dt="2024-06-04T08:05:15.533" v="7615" actId="478"/>
          <ac:spMkLst>
            <pc:docMk/>
            <pc:sldMk cId="1384377035" sldId="1109"/>
            <ac:spMk id="6" creationId="{AC203C38-FA61-6CAD-089B-B949058BE9E1}"/>
          </ac:spMkLst>
        </pc:spChg>
        <pc:picChg chg="add del mod">
          <ac:chgData name="Nikolaj Bøge Gehlert Aabo" userId="f58fe5b0-f729-43d2-97c2-01f9f5b347fa" providerId="ADAL" clId="{9C950D47-1CB0-4835-8E9B-3BED1134DD7A}" dt="2024-06-18T09:03:07.342" v="10423" actId="21"/>
          <ac:picMkLst>
            <pc:docMk/>
            <pc:sldMk cId="1384377035" sldId="1109"/>
            <ac:picMk id="4" creationId="{80DA9525-64B1-1B34-E453-10164DB3DC00}"/>
          </ac:picMkLst>
        </pc:picChg>
        <pc:picChg chg="add mod">
          <ac:chgData name="Nikolaj Bøge Gehlert Aabo" userId="f58fe5b0-f729-43d2-97c2-01f9f5b347fa" providerId="ADAL" clId="{9C950D47-1CB0-4835-8E9B-3BED1134DD7A}" dt="2024-06-18T08:52:57.547" v="10115" actId="1076"/>
          <ac:picMkLst>
            <pc:docMk/>
            <pc:sldMk cId="1384377035" sldId="1109"/>
            <ac:picMk id="1026" creationId="{4565ECBE-D3EC-D6FC-2028-6FD0C344B283}"/>
          </ac:picMkLst>
        </pc:picChg>
      </pc:sldChg>
      <pc:sldChg chg="modSp add del mod modAnim">
        <pc:chgData name="Nikolaj Bøge Gehlert Aabo" userId="f58fe5b0-f729-43d2-97c2-01f9f5b347fa" providerId="ADAL" clId="{9C950D47-1CB0-4835-8E9B-3BED1134DD7A}" dt="2024-06-13T11:35:00.836" v="8237" actId="47"/>
        <pc:sldMkLst>
          <pc:docMk/>
          <pc:sldMk cId="2098782173" sldId="1110"/>
        </pc:sldMkLst>
        <pc:spChg chg="mod">
          <ac:chgData name="Nikolaj Bøge Gehlert Aabo" userId="f58fe5b0-f729-43d2-97c2-01f9f5b347fa" providerId="ADAL" clId="{9C950D47-1CB0-4835-8E9B-3BED1134DD7A}" dt="2024-06-04T07:24:00.450" v="7165" actId="20577"/>
          <ac:spMkLst>
            <pc:docMk/>
            <pc:sldMk cId="2098782173" sldId="1110"/>
            <ac:spMk id="2" creationId="{75B2896D-1711-54D1-8C87-6CE0C8871945}"/>
          </ac:spMkLst>
        </pc:spChg>
        <pc:spChg chg="mod">
          <ac:chgData name="Nikolaj Bøge Gehlert Aabo" userId="f58fe5b0-f729-43d2-97c2-01f9f5b347fa" providerId="ADAL" clId="{9C950D47-1CB0-4835-8E9B-3BED1134DD7A}" dt="2024-06-04T07:23:42.894" v="7157"/>
          <ac:spMkLst>
            <pc:docMk/>
            <pc:sldMk cId="2098782173" sldId="1110"/>
            <ac:spMk id="5" creationId="{409306A4-7C8F-EEEF-046C-1C6F47C1511F}"/>
          </ac:spMkLst>
        </pc:spChg>
      </pc:sldChg>
      <pc:sldChg chg="modSp add del mod ord modAnim">
        <pc:chgData name="Nikolaj Bøge Gehlert Aabo" userId="f58fe5b0-f729-43d2-97c2-01f9f5b347fa" providerId="ADAL" clId="{9C950D47-1CB0-4835-8E9B-3BED1134DD7A}" dt="2024-06-18T09:26:11.838" v="10971" actId="47"/>
        <pc:sldMkLst>
          <pc:docMk/>
          <pc:sldMk cId="861343770" sldId="1111"/>
        </pc:sldMkLst>
        <pc:spChg chg="mod">
          <ac:chgData name="Nikolaj Bøge Gehlert Aabo" userId="f58fe5b0-f729-43d2-97c2-01f9f5b347fa" providerId="ADAL" clId="{9C950D47-1CB0-4835-8E9B-3BED1134DD7A}" dt="2024-06-13T11:34:25.088" v="8236" actId="20577"/>
          <ac:spMkLst>
            <pc:docMk/>
            <pc:sldMk cId="861343770" sldId="1111"/>
            <ac:spMk id="2" creationId="{75B2896D-1711-54D1-8C87-6CE0C8871945}"/>
          </ac:spMkLst>
        </pc:spChg>
        <pc:spChg chg="mod">
          <ac:chgData name="Nikolaj Bøge Gehlert Aabo" userId="f58fe5b0-f729-43d2-97c2-01f9f5b347fa" providerId="ADAL" clId="{9C950D47-1CB0-4835-8E9B-3BED1134DD7A}" dt="2024-06-18T09:25:00.879" v="10743" actId="21"/>
          <ac:spMkLst>
            <pc:docMk/>
            <pc:sldMk cId="861343770" sldId="1111"/>
            <ac:spMk id="5" creationId="{409306A4-7C8F-EEEF-046C-1C6F47C1511F}"/>
          </ac:spMkLst>
        </pc:spChg>
      </pc:sldChg>
      <pc:sldChg chg="modSp add del mod ord modAnim">
        <pc:chgData name="Nikolaj Bøge Gehlert Aabo" userId="f58fe5b0-f729-43d2-97c2-01f9f5b347fa" providerId="ADAL" clId="{9C950D47-1CB0-4835-8E9B-3BED1134DD7A}" dt="2024-06-18T11:32:09.546" v="17152" actId="47"/>
        <pc:sldMkLst>
          <pc:docMk/>
          <pc:sldMk cId="2558191520" sldId="1112"/>
        </pc:sldMkLst>
        <pc:spChg chg="mod">
          <ac:chgData name="Nikolaj Bøge Gehlert Aabo" userId="f58fe5b0-f729-43d2-97c2-01f9f5b347fa" providerId="ADAL" clId="{9C950D47-1CB0-4835-8E9B-3BED1134DD7A}" dt="2024-06-13T11:37:05.795" v="8291" actId="20577"/>
          <ac:spMkLst>
            <pc:docMk/>
            <pc:sldMk cId="2558191520" sldId="1112"/>
            <ac:spMk id="2" creationId="{75B2896D-1711-54D1-8C87-6CE0C8871945}"/>
          </ac:spMkLst>
        </pc:spChg>
        <pc:spChg chg="mod">
          <ac:chgData name="Nikolaj Bøge Gehlert Aabo" userId="f58fe5b0-f729-43d2-97c2-01f9f5b347fa" providerId="ADAL" clId="{9C950D47-1CB0-4835-8E9B-3BED1134DD7A}" dt="2024-06-04T07:32:44.391" v="7410" actId="20577"/>
          <ac:spMkLst>
            <pc:docMk/>
            <pc:sldMk cId="2558191520" sldId="1112"/>
            <ac:spMk id="4" creationId="{FBCACEF6-B0F9-B0C5-2404-6BB5218C4A67}"/>
          </ac:spMkLst>
        </pc:spChg>
        <pc:spChg chg="mod">
          <ac:chgData name="Nikolaj Bøge Gehlert Aabo" userId="f58fe5b0-f729-43d2-97c2-01f9f5b347fa" providerId="ADAL" clId="{9C950D47-1CB0-4835-8E9B-3BED1134DD7A}" dt="2024-06-18T09:16:38.480" v="10720" actId="20577"/>
          <ac:spMkLst>
            <pc:docMk/>
            <pc:sldMk cId="2558191520" sldId="1112"/>
            <ac:spMk id="5" creationId="{409306A4-7C8F-EEEF-046C-1C6F47C1511F}"/>
          </ac:spMkLst>
        </pc:spChg>
      </pc:sldChg>
      <pc:sldChg chg="add del">
        <pc:chgData name="Nikolaj Bøge Gehlert Aabo" userId="f58fe5b0-f729-43d2-97c2-01f9f5b347fa" providerId="ADAL" clId="{9C950D47-1CB0-4835-8E9B-3BED1134DD7A}" dt="2024-06-04T08:05:38.021" v="7617" actId="47"/>
        <pc:sldMkLst>
          <pc:docMk/>
          <pc:sldMk cId="1588302607" sldId="1113"/>
        </pc:sldMkLst>
      </pc:sldChg>
      <pc:sldChg chg="modSp add del mod modAnim">
        <pc:chgData name="Nikolaj Bøge Gehlert Aabo" userId="f58fe5b0-f729-43d2-97c2-01f9f5b347fa" providerId="ADAL" clId="{9C950D47-1CB0-4835-8E9B-3BED1134DD7A}" dt="2024-06-13T11:37:45.522" v="8292" actId="47"/>
        <pc:sldMkLst>
          <pc:docMk/>
          <pc:sldMk cId="2776754458" sldId="1114"/>
        </pc:sldMkLst>
        <pc:spChg chg="mod">
          <ac:chgData name="Nikolaj Bøge Gehlert Aabo" userId="f58fe5b0-f729-43d2-97c2-01f9f5b347fa" providerId="ADAL" clId="{9C950D47-1CB0-4835-8E9B-3BED1134DD7A}" dt="2024-06-04T07:33:59.749" v="7438" actId="20577"/>
          <ac:spMkLst>
            <pc:docMk/>
            <pc:sldMk cId="2776754458" sldId="1114"/>
            <ac:spMk id="2" creationId="{75B2896D-1711-54D1-8C87-6CE0C8871945}"/>
          </ac:spMkLst>
        </pc:spChg>
        <pc:spChg chg="mod">
          <ac:chgData name="Nikolaj Bøge Gehlert Aabo" userId="f58fe5b0-f729-43d2-97c2-01f9f5b347fa" providerId="ADAL" clId="{9C950D47-1CB0-4835-8E9B-3BED1134DD7A}" dt="2024-06-04T07:34:33.731" v="7454" actId="20577"/>
          <ac:spMkLst>
            <pc:docMk/>
            <pc:sldMk cId="2776754458" sldId="1114"/>
            <ac:spMk id="4" creationId="{FBCACEF6-B0F9-B0C5-2404-6BB5218C4A67}"/>
          </ac:spMkLst>
        </pc:spChg>
        <pc:spChg chg="mod">
          <ac:chgData name="Nikolaj Bøge Gehlert Aabo" userId="f58fe5b0-f729-43d2-97c2-01f9f5b347fa" providerId="ADAL" clId="{9C950D47-1CB0-4835-8E9B-3BED1134DD7A}" dt="2024-06-04T07:33:50.107" v="7411"/>
          <ac:spMkLst>
            <pc:docMk/>
            <pc:sldMk cId="2776754458" sldId="1114"/>
            <ac:spMk id="5" creationId="{409306A4-7C8F-EEEF-046C-1C6F47C1511F}"/>
          </ac:spMkLst>
        </pc:spChg>
      </pc:sldChg>
      <pc:sldChg chg="modSp add del mod ord modAnim">
        <pc:chgData name="Nikolaj Bøge Gehlert Aabo" userId="f58fe5b0-f729-43d2-97c2-01f9f5b347fa" providerId="ADAL" clId="{9C950D47-1CB0-4835-8E9B-3BED1134DD7A}" dt="2024-06-18T09:23:18.263" v="10740" actId="47"/>
        <pc:sldMkLst>
          <pc:docMk/>
          <pc:sldMk cId="3258534209" sldId="1115"/>
        </pc:sldMkLst>
        <pc:spChg chg="mod">
          <ac:chgData name="Nikolaj Bøge Gehlert Aabo" userId="f58fe5b0-f729-43d2-97c2-01f9f5b347fa" providerId="ADAL" clId="{9C950D47-1CB0-4835-8E9B-3BED1134DD7A}" dt="2024-06-13T11:51:58.759" v="8598" actId="20577"/>
          <ac:spMkLst>
            <pc:docMk/>
            <pc:sldMk cId="3258534209" sldId="1115"/>
            <ac:spMk id="2" creationId="{75B2896D-1711-54D1-8C87-6CE0C8871945}"/>
          </ac:spMkLst>
        </pc:spChg>
        <pc:spChg chg="mod">
          <ac:chgData name="Nikolaj Bøge Gehlert Aabo" userId="f58fe5b0-f729-43d2-97c2-01f9f5b347fa" providerId="ADAL" clId="{9C950D47-1CB0-4835-8E9B-3BED1134DD7A}" dt="2024-06-18T09:22:51.780" v="10733"/>
          <ac:spMkLst>
            <pc:docMk/>
            <pc:sldMk cId="3258534209" sldId="1115"/>
            <ac:spMk id="5" creationId="{409306A4-7C8F-EEEF-046C-1C6F47C1511F}"/>
          </ac:spMkLst>
        </pc:spChg>
      </pc:sldChg>
      <pc:sldChg chg="addSp modSp add mod modAnim modNotesTx">
        <pc:chgData name="Nikolaj Bøge Gehlert Aabo" userId="f58fe5b0-f729-43d2-97c2-01f9f5b347fa" providerId="ADAL" clId="{9C950D47-1CB0-4835-8E9B-3BED1134DD7A}" dt="2024-06-18T13:14:40.170" v="18930" actId="20577"/>
        <pc:sldMkLst>
          <pc:docMk/>
          <pc:sldMk cId="167464383" sldId="1116"/>
        </pc:sldMkLst>
        <pc:spChg chg="mod">
          <ac:chgData name="Nikolaj Bøge Gehlert Aabo" userId="f58fe5b0-f729-43d2-97c2-01f9f5b347fa" providerId="ADAL" clId="{9C950D47-1CB0-4835-8E9B-3BED1134DD7A}" dt="2024-06-13T11:51:45.653" v="8593" actId="20577"/>
          <ac:spMkLst>
            <pc:docMk/>
            <pc:sldMk cId="167464383" sldId="1116"/>
            <ac:spMk id="2" creationId="{75B2896D-1711-54D1-8C87-6CE0C8871945}"/>
          </ac:spMkLst>
        </pc:spChg>
        <pc:spChg chg="add mod">
          <ac:chgData name="Nikolaj Bøge Gehlert Aabo" userId="f58fe5b0-f729-43d2-97c2-01f9f5b347fa" providerId="ADAL" clId="{9C950D47-1CB0-4835-8E9B-3BED1134DD7A}" dt="2024-06-18T11:28:30.959" v="17003" actId="1035"/>
          <ac:spMkLst>
            <pc:docMk/>
            <pc:sldMk cId="167464383" sldId="1116"/>
            <ac:spMk id="3" creationId="{A6BFE43E-1B91-11C3-80A1-EC3E177F6788}"/>
          </ac:spMkLst>
        </pc:spChg>
        <pc:spChg chg="mod">
          <ac:chgData name="Nikolaj Bøge Gehlert Aabo" userId="f58fe5b0-f729-43d2-97c2-01f9f5b347fa" providerId="ADAL" clId="{9C950D47-1CB0-4835-8E9B-3BED1134DD7A}" dt="2024-06-18T11:31:43.508" v="17151" actId="20577"/>
          <ac:spMkLst>
            <pc:docMk/>
            <pc:sldMk cId="167464383" sldId="1116"/>
            <ac:spMk id="5" creationId="{409306A4-7C8F-EEEF-046C-1C6F47C1511F}"/>
          </ac:spMkLst>
        </pc:spChg>
        <pc:spChg chg="add mod">
          <ac:chgData name="Nikolaj Bøge Gehlert Aabo" userId="f58fe5b0-f729-43d2-97c2-01f9f5b347fa" providerId="ADAL" clId="{9C950D47-1CB0-4835-8E9B-3BED1134DD7A}" dt="2024-06-18T11:28:22.138" v="16992" actId="20577"/>
          <ac:spMkLst>
            <pc:docMk/>
            <pc:sldMk cId="167464383" sldId="1116"/>
            <ac:spMk id="6" creationId="{73B8F036-51CE-D76B-41C9-F19F6669E2FC}"/>
          </ac:spMkLst>
        </pc:spChg>
        <pc:spChg chg="add mod">
          <ac:chgData name="Nikolaj Bøge Gehlert Aabo" userId="f58fe5b0-f729-43d2-97c2-01f9f5b347fa" providerId="ADAL" clId="{9C950D47-1CB0-4835-8E9B-3BED1134DD7A}" dt="2024-06-18T11:29:13.955" v="17112"/>
          <ac:spMkLst>
            <pc:docMk/>
            <pc:sldMk cId="167464383" sldId="1116"/>
            <ac:spMk id="7" creationId="{0D4F5C5A-B92F-257C-741D-79B42E092ED0}"/>
          </ac:spMkLst>
        </pc:spChg>
        <pc:picChg chg="add mod">
          <ac:chgData name="Nikolaj Bøge Gehlert Aabo" userId="f58fe5b0-f729-43d2-97c2-01f9f5b347fa" providerId="ADAL" clId="{9C950D47-1CB0-4835-8E9B-3BED1134DD7A}" dt="2024-06-18T11:25:28.222" v="16885"/>
          <ac:picMkLst>
            <pc:docMk/>
            <pc:sldMk cId="167464383" sldId="1116"/>
            <ac:picMk id="4" creationId="{80D47A80-3298-8A40-1EEB-36B810EDF530}"/>
          </ac:picMkLst>
        </pc:picChg>
        <pc:picChg chg="add mod">
          <ac:chgData name="Nikolaj Bøge Gehlert Aabo" userId="f58fe5b0-f729-43d2-97c2-01f9f5b347fa" providerId="ADAL" clId="{9C950D47-1CB0-4835-8E9B-3BED1134DD7A}" dt="2024-06-18T11:24:45.837" v="16784" actId="1076"/>
          <ac:picMkLst>
            <pc:docMk/>
            <pc:sldMk cId="167464383" sldId="1116"/>
            <ac:picMk id="1026" creationId="{A0A20C2D-366D-3588-528F-2832D4AEFDF3}"/>
          </ac:picMkLst>
        </pc:picChg>
      </pc:sldChg>
      <pc:sldChg chg="modSp add del mod modAnim">
        <pc:chgData name="Nikolaj Bøge Gehlert Aabo" userId="f58fe5b0-f729-43d2-97c2-01f9f5b347fa" providerId="ADAL" clId="{9C950D47-1CB0-4835-8E9B-3BED1134DD7A}" dt="2024-06-13T11:16:51.936" v="7663" actId="47"/>
        <pc:sldMkLst>
          <pc:docMk/>
          <pc:sldMk cId="3156735264" sldId="1116"/>
        </pc:sldMkLst>
        <pc:spChg chg="mod">
          <ac:chgData name="Nikolaj Bøge Gehlert Aabo" userId="f58fe5b0-f729-43d2-97c2-01f9f5b347fa" providerId="ADAL" clId="{9C950D47-1CB0-4835-8E9B-3BED1134DD7A}" dt="2024-06-04T08:00:58.514" v="7470" actId="20577"/>
          <ac:spMkLst>
            <pc:docMk/>
            <pc:sldMk cId="3156735264" sldId="1116"/>
            <ac:spMk id="2" creationId="{75B2896D-1711-54D1-8C87-6CE0C8871945}"/>
          </ac:spMkLst>
        </pc:spChg>
        <pc:spChg chg="mod">
          <ac:chgData name="Nikolaj Bøge Gehlert Aabo" userId="f58fe5b0-f729-43d2-97c2-01f9f5b347fa" providerId="ADAL" clId="{9C950D47-1CB0-4835-8E9B-3BED1134DD7A}" dt="2024-06-04T08:03:10.726" v="7610" actId="20577"/>
          <ac:spMkLst>
            <pc:docMk/>
            <pc:sldMk cId="3156735264" sldId="1116"/>
            <ac:spMk id="5" creationId="{409306A4-7C8F-EEEF-046C-1C6F47C1511F}"/>
          </ac:spMkLst>
        </pc:spChg>
      </pc:sldChg>
      <pc:sldChg chg="modSp add del mod modAnim">
        <pc:chgData name="Nikolaj Bøge Gehlert Aabo" userId="f58fe5b0-f729-43d2-97c2-01f9f5b347fa" providerId="ADAL" clId="{9C950D47-1CB0-4835-8E9B-3BED1134DD7A}" dt="2024-06-18T09:22:53.705" v="10734" actId="47"/>
        <pc:sldMkLst>
          <pc:docMk/>
          <pc:sldMk cId="2130612237" sldId="1117"/>
        </pc:sldMkLst>
        <pc:spChg chg="mod">
          <ac:chgData name="Nikolaj Bøge Gehlert Aabo" userId="f58fe5b0-f729-43d2-97c2-01f9f5b347fa" providerId="ADAL" clId="{9C950D47-1CB0-4835-8E9B-3BED1134DD7A}" dt="2024-06-18T09:22:48.503" v="10731" actId="21"/>
          <ac:spMkLst>
            <pc:docMk/>
            <pc:sldMk cId="2130612237" sldId="1117"/>
            <ac:spMk id="5" creationId="{409306A4-7C8F-EEEF-046C-1C6F47C1511F}"/>
          </ac:spMkLst>
        </pc:spChg>
      </pc:sldChg>
      <pc:sldChg chg="addSp delSp modSp add mod modAnim modNotesTx">
        <pc:chgData name="Nikolaj Bøge Gehlert Aabo" userId="f58fe5b0-f729-43d2-97c2-01f9f5b347fa" providerId="ADAL" clId="{9C950D47-1CB0-4835-8E9B-3BED1134DD7A}" dt="2024-06-18T13:04:22.260" v="18524" actId="20577"/>
        <pc:sldMkLst>
          <pc:docMk/>
          <pc:sldMk cId="2813594888" sldId="1118"/>
        </pc:sldMkLst>
        <pc:spChg chg="mod">
          <ac:chgData name="Nikolaj Bøge Gehlert Aabo" userId="f58fe5b0-f729-43d2-97c2-01f9f5b347fa" providerId="ADAL" clId="{9C950D47-1CB0-4835-8E9B-3BED1134DD7A}" dt="2024-06-18T09:04:07.354" v="10471" actId="6549"/>
          <ac:spMkLst>
            <pc:docMk/>
            <pc:sldMk cId="2813594888" sldId="1118"/>
            <ac:spMk id="2" creationId="{75B2896D-1711-54D1-8C87-6CE0C8871945}"/>
          </ac:spMkLst>
        </pc:spChg>
        <pc:spChg chg="mod">
          <ac:chgData name="Nikolaj Bøge Gehlert Aabo" userId="f58fe5b0-f729-43d2-97c2-01f9f5b347fa" providerId="ADAL" clId="{9C950D47-1CB0-4835-8E9B-3BED1134DD7A}" dt="2024-06-18T09:43:54.253" v="11524" actId="6549"/>
          <ac:spMkLst>
            <pc:docMk/>
            <pc:sldMk cId="2813594888" sldId="1118"/>
            <ac:spMk id="5" creationId="{409306A4-7C8F-EEEF-046C-1C6F47C1511F}"/>
          </ac:spMkLst>
        </pc:spChg>
        <pc:picChg chg="add del">
          <ac:chgData name="Nikolaj Bøge Gehlert Aabo" userId="f58fe5b0-f729-43d2-97c2-01f9f5b347fa" providerId="ADAL" clId="{9C950D47-1CB0-4835-8E9B-3BED1134DD7A}" dt="2024-06-18T09:02:53.117" v="10419" actId="21"/>
          <ac:picMkLst>
            <pc:docMk/>
            <pc:sldMk cId="2813594888" sldId="1118"/>
            <ac:picMk id="4" creationId="{80DA9525-64B1-1B34-E453-10164DB3DC00}"/>
          </ac:picMkLst>
        </pc:picChg>
        <pc:picChg chg="add mod">
          <ac:chgData name="Nikolaj Bøge Gehlert Aabo" userId="f58fe5b0-f729-43d2-97c2-01f9f5b347fa" providerId="ADAL" clId="{9C950D47-1CB0-4835-8E9B-3BED1134DD7A}" dt="2024-06-18T09:03:09.589" v="10424"/>
          <ac:picMkLst>
            <pc:docMk/>
            <pc:sldMk cId="2813594888" sldId="1118"/>
            <ac:picMk id="6" creationId="{80DA9525-64B1-1B34-E453-10164DB3DC00}"/>
          </ac:picMkLst>
        </pc:picChg>
        <pc:picChg chg="add del mod">
          <ac:chgData name="Nikolaj Bøge Gehlert Aabo" userId="f58fe5b0-f729-43d2-97c2-01f9f5b347fa" providerId="ADAL" clId="{9C950D47-1CB0-4835-8E9B-3BED1134DD7A}" dt="2024-06-18T11:24:16.646" v="16776" actId="21"/>
          <ac:picMkLst>
            <pc:docMk/>
            <pc:sldMk cId="2813594888" sldId="1118"/>
            <ac:picMk id="1026" creationId="{A0A20C2D-366D-3588-528F-2832D4AEFDF3}"/>
          </ac:picMkLst>
        </pc:picChg>
        <pc:picChg chg="add del mod">
          <ac:chgData name="Nikolaj Bøge Gehlert Aabo" userId="f58fe5b0-f729-43d2-97c2-01f9f5b347fa" providerId="ADAL" clId="{9C950D47-1CB0-4835-8E9B-3BED1134DD7A}" dt="2024-06-18T09:02:27.066" v="10417" actId="478"/>
          <ac:picMkLst>
            <pc:docMk/>
            <pc:sldMk cId="2813594888" sldId="1118"/>
            <ac:picMk id="2050" creationId="{DFD25FCF-69D8-0046-1F2B-E92DDDC8BB29}"/>
          </ac:picMkLst>
        </pc:picChg>
      </pc:sldChg>
      <pc:sldChg chg="modSp add del mod modAnim">
        <pc:chgData name="Nikolaj Bøge Gehlert Aabo" userId="f58fe5b0-f729-43d2-97c2-01f9f5b347fa" providerId="ADAL" clId="{9C950D47-1CB0-4835-8E9B-3BED1134DD7A}" dt="2024-06-18T09:12:56.193" v="10565" actId="47"/>
        <pc:sldMkLst>
          <pc:docMk/>
          <pc:sldMk cId="2168655511" sldId="1119"/>
        </pc:sldMkLst>
        <pc:spChg chg="mod">
          <ac:chgData name="Nikolaj Bøge Gehlert Aabo" userId="f58fe5b0-f729-43d2-97c2-01f9f5b347fa" providerId="ADAL" clId="{9C950D47-1CB0-4835-8E9B-3BED1134DD7A}" dt="2024-06-18T09:12:40.642" v="10560" actId="21"/>
          <ac:spMkLst>
            <pc:docMk/>
            <pc:sldMk cId="2168655511" sldId="1119"/>
            <ac:spMk id="5" creationId="{409306A4-7C8F-EEEF-046C-1C6F47C1511F}"/>
          </ac:spMkLst>
        </pc:spChg>
      </pc:sldChg>
    </pc:docChg>
  </pc:docChgLst>
  <pc:docChgLst>
    <pc:chgData name="Nikolaj Bøge Gehlert Aabo" userId="f58fe5b0-f729-43d2-97c2-01f9f5b347fa" providerId="ADAL" clId="{19E1C86E-F4F0-4D7B-A106-834FF25C5B67}"/>
    <pc:docChg chg="undo custSel addSld delSld modSld">
      <pc:chgData name="Nikolaj Bøge Gehlert Aabo" userId="f58fe5b0-f729-43d2-97c2-01f9f5b347fa" providerId="ADAL" clId="{19E1C86E-F4F0-4D7B-A106-834FF25C5B67}" dt="2024-05-23T07:10:45.300" v="142" actId="13926"/>
      <pc:docMkLst>
        <pc:docMk/>
      </pc:docMkLst>
      <pc:sldChg chg="del">
        <pc:chgData name="Nikolaj Bøge Gehlert Aabo" userId="f58fe5b0-f729-43d2-97c2-01f9f5b347fa" providerId="ADAL" clId="{19E1C86E-F4F0-4D7B-A106-834FF25C5B67}" dt="2024-05-23T07:09:56.405" v="79" actId="47"/>
        <pc:sldMkLst>
          <pc:docMk/>
          <pc:sldMk cId="197778121" sldId="267"/>
        </pc:sldMkLst>
      </pc:sldChg>
      <pc:sldChg chg="del">
        <pc:chgData name="Nikolaj Bøge Gehlert Aabo" userId="f58fe5b0-f729-43d2-97c2-01f9f5b347fa" providerId="ADAL" clId="{19E1C86E-F4F0-4D7B-A106-834FF25C5B67}" dt="2024-05-23T07:09:57.823" v="80" actId="47"/>
        <pc:sldMkLst>
          <pc:docMk/>
          <pc:sldMk cId="2463424216" sldId="268"/>
        </pc:sldMkLst>
      </pc:sldChg>
      <pc:sldChg chg="modSp mod">
        <pc:chgData name="Nikolaj Bøge Gehlert Aabo" userId="f58fe5b0-f729-43d2-97c2-01f9f5b347fa" providerId="ADAL" clId="{19E1C86E-F4F0-4D7B-A106-834FF25C5B67}" dt="2024-05-23T07:10:45.300" v="142" actId="13926"/>
        <pc:sldMkLst>
          <pc:docMk/>
          <pc:sldMk cId="1141547798" sldId="270"/>
        </pc:sldMkLst>
        <pc:spChg chg="mod">
          <ac:chgData name="Nikolaj Bøge Gehlert Aabo" userId="f58fe5b0-f729-43d2-97c2-01f9f5b347fa" providerId="ADAL" clId="{19E1C86E-F4F0-4D7B-A106-834FF25C5B67}" dt="2024-05-23T07:10:45.300" v="142" actId="13926"/>
          <ac:spMkLst>
            <pc:docMk/>
            <pc:sldMk cId="1141547798" sldId="270"/>
            <ac:spMk id="2" creationId="{59CB1DDF-22CD-0F2C-0F7B-8393B0A50CD6}"/>
          </ac:spMkLst>
        </pc:spChg>
      </pc:sldChg>
      <pc:sldChg chg="modSp add del mod">
        <pc:chgData name="Nikolaj Bøge Gehlert Aabo" userId="f58fe5b0-f729-43d2-97c2-01f9f5b347fa" providerId="ADAL" clId="{19E1C86E-F4F0-4D7B-A106-834FF25C5B67}" dt="2024-05-23T07:09:44.655" v="78" actId="47"/>
        <pc:sldMkLst>
          <pc:docMk/>
          <pc:sldMk cId="1299432656" sldId="271"/>
        </pc:sldMkLst>
        <pc:spChg chg="mod">
          <ac:chgData name="Nikolaj Bøge Gehlert Aabo" userId="f58fe5b0-f729-43d2-97c2-01f9f5b347fa" providerId="ADAL" clId="{19E1C86E-F4F0-4D7B-A106-834FF25C5B67}" dt="2024-05-23T07:09:37.407" v="75" actId="13926"/>
          <ac:spMkLst>
            <pc:docMk/>
            <pc:sldMk cId="1299432656" sldId="271"/>
            <ac:spMk id="2" creationId="{760793D3-D8E6-CDF8-4534-01750B6EC8B3}"/>
          </ac:spMkLst>
        </pc:spChg>
      </pc:sldChg>
      <pc:sldChg chg="modSp mod modAnim">
        <pc:chgData name="Nikolaj Bøge Gehlert Aabo" userId="f58fe5b0-f729-43d2-97c2-01f9f5b347fa" providerId="ADAL" clId="{19E1C86E-F4F0-4D7B-A106-834FF25C5B67}" dt="2024-05-23T07:10:36.097" v="140" actId="5793"/>
        <pc:sldMkLst>
          <pc:docMk/>
          <pc:sldMk cId="1325702707" sldId="272"/>
        </pc:sldMkLst>
        <pc:spChg chg="mod">
          <ac:chgData name="Nikolaj Bøge Gehlert Aabo" userId="f58fe5b0-f729-43d2-97c2-01f9f5b347fa" providerId="ADAL" clId="{19E1C86E-F4F0-4D7B-A106-834FF25C5B67}" dt="2024-05-23T07:10:11.033" v="104" actId="5793"/>
          <ac:spMkLst>
            <pc:docMk/>
            <pc:sldMk cId="1325702707" sldId="272"/>
            <ac:spMk id="2" creationId="{75B2896D-1711-54D1-8C87-6CE0C8871945}"/>
          </ac:spMkLst>
        </pc:spChg>
        <pc:spChg chg="mod">
          <ac:chgData name="Nikolaj Bøge Gehlert Aabo" userId="f58fe5b0-f729-43d2-97c2-01f9f5b347fa" providerId="ADAL" clId="{19E1C86E-F4F0-4D7B-A106-834FF25C5B67}" dt="2024-05-23T07:10:31.994" v="131" actId="5793"/>
          <ac:spMkLst>
            <pc:docMk/>
            <pc:sldMk cId="1325702707" sldId="272"/>
            <ac:spMk id="4" creationId="{FBCACEF6-B0F9-B0C5-2404-6BB5218C4A67}"/>
          </ac:spMkLst>
        </pc:spChg>
        <pc:spChg chg="mod">
          <ac:chgData name="Nikolaj Bøge Gehlert Aabo" userId="f58fe5b0-f729-43d2-97c2-01f9f5b347fa" providerId="ADAL" clId="{19E1C86E-F4F0-4D7B-A106-834FF25C5B67}" dt="2024-05-23T07:10:23.905" v="110" actId="5793"/>
          <ac:spMkLst>
            <pc:docMk/>
            <pc:sldMk cId="1325702707" sldId="272"/>
            <ac:spMk id="5" creationId="{409306A4-7C8F-EEEF-046C-1C6F47C1511F}"/>
          </ac:spMkLst>
        </pc:spChg>
        <pc:spChg chg="mod">
          <ac:chgData name="Nikolaj Bøge Gehlert Aabo" userId="f58fe5b0-f729-43d2-97c2-01f9f5b347fa" providerId="ADAL" clId="{19E1C86E-F4F0-4D7B-A106-834FF25C5B67}" dt="2024-05-23T07:10:36.097" v="140" actId="5793"/>
          <ac:spMkLst>
            <pc:docMk/>
            <pc:sldMk cId="1325702707" sldId="272"/>
            <ac:spMk id="6" creationId="{01A45D0D-9679-94BB-6AF1-335F36A52126}"/>
          </ac:spMkLst>
        </pc:spChg>
        <pc:spChg chg="mod">
          <ac:chgData name="Nikolaj Bøge Gehlert Aabo" userId="f58fe5b0-f729-43d2-97c2-01f9f5b347fa" providerId="ADAL" clId="{19E1C86E-F4F0-4D7B-A106-834FF25C5B67}" dt="2024-05-23T07:10:26.209" v="114" actId="5793"/>
          <ac:spMkLst>
            <pc:docMk/>
            <pc:sldMk cId="1325702707" sldId="272"/>
            <ac:spMk id="7" creationId="{8DF24889-ED8B-4B60-1ADD-646BC0F40D44}"/>
          </ac:spMkLst>
        </pc:spChg>
      </pc:sldChg>
      <pc:sldChg chg="modSp mod">
        <pc:chgData name="Nikolaj Bøge Gehlert Aabo" userId="f58fe5b0-f729-43d2-97c2-01f9f5b347fa" providerId="ADAL" clId="{19E1C86E-F4F0-4D7B-A106-834FF25C5B67}" dt="2024-05-23T07:08:25.322" v="56" actId="404"/>
        <pc:sldMkLst>
          <pc:docMk/>
          <pc:sldMk cId="657859536" sldId="1082"/>
        </pc:sldMkLst>
        <pc:spChg chg="mod">
          <ac:chgData name="Nikolaj Bøge Gehlert Aabo" userId="f58fe5b0-f729-43d2-97c2-01f9f5b347fa" providerId="ADAL" clId="{19E1C86E-F4F0-4D7B-A106-834FF25C5B67}" dt="2024-05-23T07:08:25.322" v="56" actId="404"/>
          <ac:spMkLst>
            <pc:docMk/>
            <pc:sldMk cId="657859536" sldId="1082"/>
            <ac:spMk id="2" creationId="{0AC6B7DC-E197-9ED2-1BC4-4F02B8949438}"/>
          </ac:spMkLst>
        </pc:spChg>
      </pc:sldChg>
      <pc:sldChg chg="del">
        <pc:chgData name="Nikolaj Bøge Gehlert Aabo" userId="f58fe5b0-f729-43d2-97c2-01f9f5b347fa" providerId="ADAL" clId="{19E1C86E-F4F0-4D7B-A106-834FF25C5B67}" dt="2024-05-23T07:09:40.766" v="76" actId="47"/>
        <pc:sldMkLst>
          <pc:docMk/>
          <pc:sldMk cId="1098126679" sldId="1083"/>
        </pc:sldMkLst>
      </pc:sldChg>
      <pc:sldChg chg="del">
        <pc:chgData name="Nikolaj Bøge Gehlert Aabo" userId="f58fe5b0-f729-43d2-97c2-01f9f5b347fa" providerId="ADAL" clId="{19E1C86E-F4F0-4D7B-A106-834FF25C5B67}" dt="2024-05-23T07:10:39.905" v="141" actId="47"/>
        <pc:sldMkLst>
          <pc:docMk/>
          <pc:sldMk cId="512057948" sldId="1088"/>
        </pc:sldMkLst>
      </pc:sldChg>
    </pc:docChg>
  </pc:docChgLst>
  <pc:docChgLst>
    <pc:chgData name="Nikolaj Bøge Gehlert Aabo" userId="f58fe5b0-f729-43d2-97c2-01f9f5b347fa" providerId="ADAL" clId="{12AF69C5-0A1B-43B2-9AB4-49B2F7863CAD}"/>
    <pc:docChg chg="modSld">
      <pc:chgData name="Nikolaj Bøge Gehlert Aabo" userId="f58fe5b0-f729-43d2-97c2-01f9f5b347fa" providerId="ADAL" clId="{12AF69C5-0A1B-43B2-9AB4-49B2F7863CAD}" dt="2024-09-30T07:19:02.819" v="2" actId="20577"/>
      <pc:docMkLst>
        <pc:docMk/>
      </pc:docMkLst>
      <pc:sldChg chg="modSp modAnim">
        <pc:chgData name="Nikolaj Bøge Gehlert Aabo" userId="f58fe5b0-f729-43d2-97c2-01f9f5b347fa" providerId="ADAL" clId="{12AF69C5-0A1B-43B2-9AB4-49B2F7863CAD}" dt="2024-09-30T07:18:38.721" v="1" actId="20577"/>
        <pc:sldMkLst>
          <pc:docMk/>
          <pc:sldMk cId="1246911183" sldId="1101"/>
        </pc:sldMkLst>
        <pc:spChg chg="mod">
          <ac:chgData name="Nikolaj Bøge Gehlert Aabo" userId="f58fe5b0-f729-43d2-97c2-01f9f5b347fa" providerId="ADAL" clId="{12AF69C5-0A1B-43B2-9AB4-49B2F7863CAD}" dt="2024-09-30T07:18:38.721" v="1" actId="20577"/>
          <ac:spMkLst>
            <pc:docMk/>
            <pc:sldMk cId="1246911183" sldId="1101"/>
            <ac:spMk id="10" creationId="{9739F179-D7C7-0664-FB5E-63A1EE388BF2}"/>
          </ac:spMkLst>
        </pc:spChg>
      </pc:sldChg>
      <pc:sldChg chg="modSp">
        <pc:chgData name="Nikolaj Bøge Gehlert Aabo" userId="f58fe5b0-f729-43d2-97c2-01f9f5b347fa" providerId="ADAL" clId="{12AF69C5-0A1B-43B2-9AB4-49B2F7863CAD}" dt="2024-09-30T07:17:34.971" v="0" actId="20577"/>
        <pc:sldMkLst>
          <pc:docMk/>
          <pc:sldMk cId="2813594888" sldId="1118"/>
        </pc:sldMkLst>
        <pc:spChg chg="mod">
          <ac:chgData name="Nikolaj Bøge Gehlert Aabo" userId="f58fe5b0-f729-43d2-97c2-01f9f5b347fa" providerId="ADAL" clId="{12AF69C5-0A1B-43B2-9AB4-49B2F7863CAD}" dt="2024-09-30T07:17:34.971" v="0" actId="20577"/>
          <ac:spMkLst>
            <pc:docMk/>
            <pc:sldMk cId="2813594888" sldId="1118"/>
            <ac:spMk id="5" creationId="{409306A4-7C8F-EEEF-046C-1C6F47C1511F}"/>
          </ac:spMkLst>
        </pc:spChg>
      </pc:sldChg>
      <pc:sldChg chg="modNotesTx">
        <pc:chgData name="Nikolaj Bøge Gehlert Aabo" userId="f58fe5b0-f729-43d2-97c2-01f9f5b347fa" providerId="ADAL" clId="{12AF69C5-0A1B-43B2-9AB4-49B2F7863CAD}" dt="2024-09-30T07:19:02.819" v="2" actId="20577"/>
        <pc:sldMkLst>
          <pc:docMk/>
          <pc:sldMk cId="2095145219" sldId="1119"/>
        </pc:sldMkLst>
      </pc:sldChg>
    </pc:docChg>
  </pc:docChgLst>
  <pc:docChgLst>
    <pc:chgData name="Nikolaj Bøge Gehlert Aabo" userId="S::niaa@redbarnet.dk::f58fe5b0-f729-43d2-97c2-01f9f5b347fa" providerId="AD" clId="Web-{FB66DC67-AF10-7084-A6D7-AFB5DED405FB}"/>
    <pc:docChg chg="modSld">
      <pc:chgData name="Nikolaj Bøge Gehlert Aabo" userId="S::niaa@redbarnet.dk::f58fe5b0-f729-43d2-97c2-01f9f5b347fa" providerId="AD" clId="Web-{FB66DC67-AF10-7084-A6D7-AFB5DED405FB}" dt="2024-05-23T07:18:10.313" v="123" actId="20577"/>
      <pc:docMkLst>
        <pc:docMk/>
      </pc:docMkLst>
      <pc:sldChg chg="modSp">
        <pc:chgData name="Nikolaj Bøge Gehlert Aabo" userId="S::niaa@redbarnet.dk::f58fe5b0-f729-43d2-97c2-01f9f5b347fa" providerId="AD" clId="Web-{FB66DC67-AF10-7084-A6D7-AFB5DED405FB}" dt="2024-05-23T07:18:10.313" v="123" actId="20577"/>
        <pc:sldMkLst>
          <pc:docMk/>
          <pc:sldMk cId="657859536" sldId="1082"/>
        </pc:sldMkLst>
        <pc:spChg chg="mod">
          <ac:chgData name="Nikolaj Bøge Gehlert Aabo" userId="S::niaa@redbarnet.dk::f58fe5b0-f729-43d2-97c2-01f9f5b347fa" providerId="AD" clId="Web-{FB66DC67-AF10-7084-A6D7-AFB5DED405FB}" dt="2024-05-23T07:18:10.313" v="123" actId="20577"/>
          <ac:spMkLst>
            <pc:docMk/>
            <pc:sldMk cId="657859536" sldId="1082"/>
            <ac:spMk id="2" creationId="{0AC6B7DC-E197-9ED2-1BC4-4F02B8949438}"/>
          </ac:spMkLst>
        </pc:spChg>
      </pc:sldChg>
    </pc:docChg>
  </pc:docChgLst>
  <pc:docChgLst>
    <pc:chgData name="Nikolaj Bøge Gehlert Aabo" userId="S::niaa@redbarnet.dk::f58fe5b0-f729-43d2-97c2-01f9f5b347fa" providerId="AD" clId="Web-{08A82C12-A50B-7171-F245-5E4E205F0ED0}"/>
    <pc:docChg chg="addSld delSld">
      <pc:chgData name="Nikolaj Bøge Gehlert Aabo" userId="S::niaa@redbarnet.dk::f58fe5b0-f729-43d2-97c2-01f9f5b347fa" providerId="AD" clId="Web-{08A82C12-A50B-7171-F245-5E4E205F0ED0}" dt="2024-08-22T07:43:51.174" v="15"/>
      <pc:docMkLst>
        <pc:docMk/>
      </pc:docMkLst>
      <pc:sldChg chg="del">
        <pc:chgData name="Nikolaj Bøge Gehlert Aabo" userId="S::niaa@redbarnet.dk::f58fe5b0-f729-43d2-97c2-01f9f5b347fa" providerId="AD" clId="Web-{08A82C12-A50B-7171-F245-5E4E205F0ED0}" dt="2024-08-22T07:43:38.361" v="11"/>
        <pc:sldMkLst>
          <pc:docMk/>
          <pc:sldMk cId="3644584816" sldId="256"/>
        </pc:sldMkLst>
      </pc:sldChg>
      <pc:sldChg chg="del">
        <pc:chgData name="Nikolaj Bøge Gehlert Aabo" userId="S::niaa@redbarnet.dk::f58fe5b0-f729-43d2-97c2-01f9f5b347fa" providerId="AD" clId="Web-{08A82C12-A50B-7171-F245-5E4E205F0ED0}" dt="2024-08-22T07:43:38.361" v="9"/>
        <pc:sldMkLst>
          <pc:docMk/>
          <pc:sldMk cId="4022599266" sldId="257"/>
        </pc:sldMkLst>
      </pc:sldChg>
      <pc:sldChg chg="del">
        <pc:chgData name="Nikolaj Bøge Gehlert Aabo" userId="S::niaa@redbarnet.dk::f58fe5b0-f729-43d2-97c2-01f9f5b347fa" providerId="AD" clId="Web-{08A82C12-A50B-7171-F245-5E4E205F0ED0}" dt="2024-08-22T07:43:38.361" v="10"/>
        <pc:sldMkLst>
          <pc:docMk/>
          <pc:sldMk cId="1353076852" sldId="258"/>
        </pc:sldMkLst>
      </pc:sldChg>
      <pc:sldChg chg="del">
        <pc:chgData name="Nikolaj Bøge Gehlert Aabo" userId="S::niaa@redbarnet.dk::f58fe5b0-f729-43d2-97c2-01f9f5b347fa" providerId="AD" clId="Web-{08A82C12-A50B-7171-F245-5E4E205F0ED0}" dt="2024-08-22T07:43:38.361" v="8"/>
        <pc:sldMkLst>
          <pc:docMk/>
          <pc:sldMk cId="1172540411" sldId="259"/>
        </pc:sldMkLst>
      </pc:sldChg>
      <pc:sldChg chg="del">
        <pc:chgData name="Nikolaj Bøge Gehlert Aabo" userId="S::niaa@redbarnet.dk::f58fe5b0-f729-43d2-97c2-01f9f5b347fa" providerId="AD" clId="Web-{08A82C12-A50B-7171-F245-5E4E205F0ED0}" dt="2024-08-22T07:43:38.361" v="7"/>
        <pc:sldMkLst>
          <pc:docMk/>
          <pc:sldMk cId="283151786" sldId="260"/>
        </pc:sldMkLst>
      </pc:sldChg>
      <pc:sldChg chg="del">
        <pc:chgData name="Nikolaj Bøge Gehlert Aabo" userId="S::niaa@redbarnet.dk::f58fe5b0-f729-43d2-97c2-01f9f5b347fa" providerId="AD" clId="Web-{08A82C12-A50B-7171-F245-5E4E205F0ED0}" dt="2024-08-22T07:43:38.361" v="6"/>
        <pc:sldMkLst>
          <pc:docMk/>
          <pc:sldMk cId="2469765093" sldId="261"/>
        </pc:sldMkLst>
      </pc:sldChg>
      <pc:sldChg chg="del">
        <pc:chgData name="Nikolaj Bøge Gehlert Aabo" userId="S::niaa@redbarnet.dk::f58fe5b0-f729-43d2-97c2-01f9f5b347fa" providerId="AD" clId="Web-{08A82C12-A50B-7171-F245-5E4E205F0ED0}" dt="2024-08-22T07:43:38.345" v="5"/>
        <pc:sldMkLst>
          <pc:docMk/>
          <pc:sldMk cId="1005917007" sldId="262"/>
        </pc:sldMkLst>
      </pc:sldChg>
      <pc:sldChg chg="del">
        <pc:chgData name="Nikolaj Bøge Gehlert Aabo" userId="S::niaa@redbarnet.dk::f58fe5b0-f729-43d2-97c2-01f9f5b347fa" providerId="AD" clId="Web-{08A82C12-A50B-7171-F245-5E4E205F0ED0}" dt="2024-08-22T07:43:38.345" v="4"/>
        <pc:sldMkLst>
          <pc:docMk/>
          <pc:sldMk cId="3757959085" sldId="263"/>
        </pc:sldMkLst>
      </pc:sldChg>
      <pc:sldChg chg="del">
        <pc:chgData name="Nikolaj Bøge Gehlert Aabo" userId="S::niaa@redbarnet.dk::f58fe5b0-f729-43d2-97c2-01f9f5b347fa" providerId="AD" clId="Web-{08A82C12-A50B-7171-F245-5E4E205F0ED0}" dt="2024-08-22T07:43:38.345" v="3"/>
        <pc:sldMkLst>
          <pc:docMk/>
          <pc:sldMk cId="507984539" sldId="264"/>
        </pc:sldMkLst>
      </pc:sldChg>
      <pc:sldChg chg="del">
        <pc:chgData name="Nikolaj Bøge Gehlert Aabo" userId="S::niaa@redbarnet.dk::f58fe5b0-f729-43d2-97c2-01f9f5b347fa" providerId="AD" clId="Web-{08A82C12-A50B-7171-F245-5E4E205F0ED0}" dt="2024-08-22T07:43:38.345" v="2"/>
        <pc:sldMkLst>
          <pc:docMk/>
          <pc:sldMk cId="2527963854" sldId="265"/>
        </pc:sldMkLst>
      </pc:sldChg>
      <pc:sldChg chg="del">
        <pc:chgData name="Nikolaj Bøge Gehlert Aabo" userId="S::niaa@redbarnet.dk::f58fe5b0-f729-43d2-97c2-01f9f5b347fa" providerId="AD" clId="Web-{08A82C12-A50B-7171-F245-5E4E205F0ED0}" dt="2024-08-22T07:43:38.345" v="1"/>
        <pc:sldMkLst>
          <pc:docMk/>
          <pc:sldMk cId="3717338459" sldId="269"/>
        </pc:sldMkLst>
      </pc:sldChg>
      <pc:sldChg chg="del">
        <pc:chgData name="Nikolaj Bøge Gehlert Aabo" userId="S::niaa@redbarnet.dk::f58fe5b0-f729-43d2-97c2-01f9f5b347fa" providerId="AD" clId="Web-{08A82C12-A50B-7171-F245-5E4E205F0ED0}" dt="2024-08-22T07:43:38.345" v="0"/>
        <pc:sldMkLst>
          <pc:docMk/>
          <pc:sldMk cId="400230325" sldId="1084"/>
        </pc:sldMkLst>
      </pc:sldChg>
      <pc:sldChg chg="add del">
        <pc:chgData name="Nikolaj Bøge Gehlert Aabo" userId="S::niaa@redbarnet.dk::f58fe5b0-f729-43d2-97c2-01f9f5b347fa" providerId="AD" clId="Web-{08A82C12-A50B-7171-F245-5E4E205F0ED0}" dt="2024-08-22T07:43:51.143" v="14"/>
        <pc:sldMkLst>
          <pc:docMk/>
          <pc:sldMk cId="1065679395" sldId="1086"/>
        </pc:sldMkLst>
      </pc:sldChg>
      <pc:sldChg chg="add del">
        <pc:chgData name="Nikolaj Bøge Gehlert Aabo" userId="S::niaa@redbarnet.dk::f58fe5b0-f729-43d2-97c2-01f9f5b347fa" providerId="AD" clId="Web-{08A82C12-A50B-7171-F245-5E4E205F0ED0}" dt="2024-08-22T07:43:51.174" v="15"/>
        <pc:sldMkLst>
          <pc:docMk/>
          <pc:sldMk cId="2832088073" sldId="1087"/>
        </pc:sldMkLst>
      </pc:sldChg>
      <pc:sldMasterChg chg="addSldLayout">
        <pc:chgData name="Nikolaj Bøge Gehlert Aabo" userId="S::niaa@redbarnet.dk::f58fe5b0-f729-43d2-97c2-01f9f5b347fa" providerId="AD" clId="Web-{08A82C12-A50B-7171-F245-5E4E205F0ED0}" dt="2024-08-22T07:43:51.143" v="14"/>
        <pc:sldMasterMkLst>
          <pc:docMk/>
          <pc:sldMasterMk cId="1525744556" sldId="2147483660"/>
        </pc:sldMasterMkLst>
        <pc:sldLayoutChg chg="add">
          <pc:chgData name="Nikolaj Bøge Gehlert Aabo" userId="S::niaa@redbarnet.dk::f58fe5b0-f729-43d2-97c2-01f9f5b347fa" providerId="AD" clId="Web-{08A82C12-A50B-7171-F245-5E4E205F0ED0}" dt="2024-08-22T07:43:51.143" v="14"/>
          <pc:sldLayoutMkLst>
            <pc:docMk/>
            <pc:sldMasterMk cId="1525744556" sldId="2147483660"/>
            <pc:sldLayoutMk cId="659318994" sldId="2147483685"/>
          </pc:sldLayoutMkLst>
        </pc:sldLayoutChg>
      </pc:sldMasterChg>
    </pc:docChg>
  </pc:docChgLst>
  <pc:docChgLst>
    <pc:chgData name="Lene Lykkegaard" userId="39a547b0-ef8c-4b62-83b8-760c64646c49" providerId="ADAL" clId="{068AD988-1625-490B-B577-3D99783E8981}"/>
    <pc:docChg chg="undo custSel modSld">
      <pc:chgData name="Lene Lykkegaard" userId="39a547b0-ef8c-4b62-83b8-760c64646c49" providerId="ADAL" clId="{068AD988-1625-490B-B577-3D99783E8981}" dt="2024-08-30T12:28:04.545" v="77" actId="20577"/>
      <pc:docMkLst>
        <pc:docMk/>
      </pc:docMkLst>
      <pc:sldChg chg="modSp mod modAnim modNotesTx">
        <pc:chgData name="Lene Lykkegaard" userId="39a547b0-ef8c-4b62-83b8-760c64646c49" providerId="ADAL" clId="{068AD988-1625-490B-B577-3D99783E8981}" dt="2024-08-30T12:28:04.545" v="77" actId="20577"/>
        <pc:sldMkLst>
          <pc:docMk/>
          <pc:sldMk cId="1246911183" sldId="1101"/>
        </pc:sldMkLst>
        <pc:spChg chg="mod">
          <ac:chgData name="Lene Lykkegaard" userId="39a547b0-ef8c-4b62-83b8-760c64646c49" providerId="ADAL" clId="{068AD988-1625-490B-B577-3D99783E8981}" dt="2024-08-30T12:27:30.496" v="74" actId="20577"/>
          <ac:spMkLst>
            <pc:docMk/>
            <pc:sldMk cId="1246911183" sldId="1101"/>
            <ac:spMk id="10" creationId="{9739F179-D7C7-0664-FB5E-63A1EE388BF2}"/>
          </ac:spMkLst>
        </pc:spChg>
      </pc:sldChg>
      <pc:sldChg chg="modSp mod">
        <pc:chgData name="Lene Lykkegaard" userId="39a547b0-ef8c-4b62-83b8-760c64646c49" providerId="ADAL" clId="{068AD988-1625-490B-B577-3D99783E8981}" dt="2024-08-26T16:25:02.474" v="5" actId="20577"/>
        <pc:sldMkLst>
          <pc:docMk/>
          <pc:sldMk cId="1384377035" sldId="1109"/>
        </pc:sldMkLst>
        <pc:spChg chg="mod">
          <ac:chgData name="Lene Lykkegaard" userId="39a547b0-ef8c-4b62-83b8-760c64646c49" providerId="ADAL" clId="{068AD988-1625-490B-B577-3D99783E8981}" dt="2024-08-26T16:24:50.213" v="0" actId="20577"/>
          <ac:spMkLst>
            <pc:docMk/>
            <pc:sldMk cId="1384377035" sldId="1109"/>
            <ac:spMk id="2" creationId="{75B2896D-1711-54D1-8C87-6CE0C8871945}"/>
          </ac:spMkLst>
        </pc:spChg>
        <pc:spChg chg="mod">
          <ac:chgData name="Lene Lykkegaard" userId="39a547b0-ef8c-4b62-83b8-760c64646c49" providerId="ADAL" clId="{068AD988-1625-490B-B577-3D99783E8981}" dt="2024-08-26T16:25:02.474" v="5" actId="20577"/>
          <ac:spMkLst>
            <pc:docMk/>
            <pc:sldMk cId="1384377035" sldId="1109"/>
            <ac:spMk id="5" creationId="{409306A4-7C8F-EEEF-046C-1C6F47C1511F}"/>
          </ac:spMkLst>
        </pc:spChg>
      </pc:sldChg>
    </pc:docChg>
  </pc:docChgLst>
  <pc:docChgLst>
    <pc:chgData name="Nikolaj Bøge Gehlert Aabo" userId="f58fe5b0-f729-43d2-97c2-01f9f5b347fa" providerId="ADAL" clId="{D2CCE437-6C0F-4CB3-B3CF-ACFCD73AF22F}"/>
    <pc:docChg chg="undo custSel addSld delSld modSld">
      <pc:chgData name="Nikolaj Bøge Gehlert Aabo" userId="f58fe5b0-f729-43d2-97c2-01f9f5b347fa" providerId="ADAL" clId="{D2CCE437-6C0F-4CB3-B3CF-ACFCD73AF22F}" dt="2024-08-30T11:39:46.108" v="4127"/>
      <pc:docMkLst>
        <pc:docMk/>
      </pc:docMkLst>
      <pc:sldChg chg="modSp mod modNotesTx">
        <pc:chgData name="Nikolaj Bøge Gehlert Aabo" userId="f58fe5b0-f729-43d2-97c2-01f9f5b347fa" providerId="ADAL" clId="{D2CCE437-6C0F-4CB3-B3CF-ACFCD73AF22F}" dt="2024-08-30T08:35:59.615" v="4122" actId="20577"/>
        <pc:sldMkLst>
          <pc:docMk/>
          <pc:sldMk cId="657859536" sldId="1082"/>
        </pc:sldMkLst>
        <pc:spChg chg="mod">
          <ac:chgData name="Nikolaj Bøge Gehlert Aabo" userId="f58fe5b0-f729-43d2-97c2-01f9f5b347fa" providerId="ADAL" clId="{D2CCE437-6C0F-4CB3-B3CF-ACFCD73AF22F}" dt="2024-08-30T08:35:43.092" v="4094" actId="20577"/>
          <ac:spMkLst>
            <pc:docMk/>
            <pc:sldMk cId="657859536" sldId="1082"/>
            <ac:spMk id="2" creationId="{0AC6B7DC-E197-9ED2-1BC4-4F02B8949438}"/>
          </ac:spMkLst>
        </pc:spChg>
      </pc:sldChg>
      <pc:sldChg chg="del">
        <pc:chgData name="Nikolaj Bøge Gehlert Aabo" userId="f58fe5b0-f729-43d2-97c2-01f9f5b347fa" providerId="ADAL" clId="{D2CCE437-6C0F-4CB3-B3CF-ACFCD73AF22F}" dt="2024-08-15T12:53:00.507" v="3992" actId="47"/>
        <pc:sldMkLst>
          <pc:docMk/>
          <pc:sldMk cId="853297398" sldId="1085"/>
        </pc:sldMkLst>
      </pc:sldChg>
      <pc:sldChg chg="del modNotesTx">
        <pc:chgData name="Nikolaj Bøge Gehlert Aabo" userId="f58fe5b0-f729-43d2-97c2-01f9f5b347fa" providerId="ADAL" clId="{D2CCE437-6C0F-4CB3-B3CF-ACFCD73AF22F}" dt="2024-08-15T12:44:02.002" v="3352" actId="47"/>
        <pc:sldMkLst>
          <pc:docMk/>
          <pc:sldMk cId="3056145031" sldId="1095"/>
        </pc:sldMkLst>
      </pc:sldChg>
      <pc:sldChg chg="addSp delSp modSp add mod modAnim modNotesTx">
        <pc:chgData name="Nikolaj Bøge Gehlert Aabo" userId="f58fe5b0-f729-43d2-97c2-01f9f5b347fa" providerId="ADAL" clId="{D2CCE437-6C0F-4CB3-B3CF-ACFCD73AF22F}" dt="2024-08-30T11:39:46.108" v="4127"/>
        <pc:sldMkLst>
          <pc:docMk/>
          <pc:sldMk cId="1246911183" sldId="1101"/>
        </pc:sldMkLst>
        <pc:spChg chg="mod">
          <ac:chgData name="Nikolaj Bøge Gehlert Aabo" userId="f58fe5b0-f729-43d2-97c2-01f9f5b347fa" providerId="ADAL" clId="{D2CCE437-6C0F-4CB3-B3CF-ACFCD73AF22F}" dt="2024-08-15T12:48:15.656" v="3667" actId="20577"/>
          <ac:spMkLst>
            <pc:docMk/>
            <pc:sldMk cId="1246911183" sldId="1101"/>
            <ac:spMk id="2" creationId="{75B2896D-1711-54D1-8C87-6CE0C8871945}"/>
          </ac:spMkLst>
        </pc:spChg>
        <pc:spChg chg="del">
          <ac:chgData name="Nikolaj Bøge Gehlert Aabo" userId="f58fe5b0-f729-43d2-97c2-01f9f5b347fa" providerId="ADAL" clId="{D2CCE437-6C0F-4CB3-B3CF-ACFCD73AF22F}" dt="2024-08-30T11:39:45.271" v="4126" actId="478"/>
          <ac:spMkLst>
            <pc:docMk/>
            <pc:sldMk cId="1246911183" sldId="1101"/>
            <ac:spMk id="5" creationId="{836E70D1-5F38-7B54-6DA0-80379215978D}"/>
          </ac:spMkLst>
        </pc:spChg>
        <pc:spChg chg="del mod">
          <ac:chgData name="Nikolaj Bøge Gehlert Aabo" userId="f58fe5b0-f729-43d2-97c2-01f9f5b347fa" providerId="ADAL" clId="{D2CCE437-6C0F-4CB3-B3CF-ACFCD73AF22F}" dt="2024-08-30T11:39:43.662" v="4125" actId="478"/>
          <ac:spMkLst>
            <pc:docMk/>
            <pc:sldMk cId="1246911183" sldId="1101"/>
            <ac:spMk id="6" creationId="{4BDA88BE-729F-D388-400D-4F581C3BE5FF}"/>
          </ac:spMkLst>
        </pc:spChg>
        <pc:spChg chg="mod">
          <ac:chgData name="Nikolaj Bøge Gehlert Aabo" userId="f58fe5b0-f729-43d2-97c2-01f9f5b347fa" providerId="ADAL" clId="{D2CCE437-6C0F-4CB3-B3CF-ACFCD73AF22F}" dt="2024-08-15T12:52:39.956" v="3963" actId="20577"/>
          <ac:spMkLst>
            <pc:docMk/>
            <pc:sldMk cId="1246911183" sldId="1101"/>
            <ac:spMk id="10" creationId="{9739F179-D7C7-0664-FB5E-63A1EE388BF2}"/>
          </ac:spMkLst>
        </pc:spChg>
        <pc:picChg chg="add mod">
          <ac:chgData name="Nikolaj Bøge Gehlert Aabo" userId="f58fe5b0-f729-43d2-97c2-01f9f5b347fa" providerId="ADAL" clId="{D2CCE437-6C0F-4CB3-B3CF-ACFCD73AF22F}" dt="2024-08-30T11:39:46.108" v="4127"/>
          <ac:picMkLst>
            <pc:docMk/>
            <pc:sldMk cId="1246911183" sldId="1101"/>
            <ac:picMk id="3" creationId="{202F411E-9E07-8C59-F6A4-8A2D9354594D}"/>
          </ac:picMkLst>
        </pc:picChg>
        <pc:picChg chg="del">
          <ac:chgData name="Nikolaj Bøge Gehlert Aabo" userId="f58fe5b0-f729-43d2-97c2-01f9f5b347fa" providerId="ADAL" clId="{D2CCE437-6C0F-4CB3-B3CF-ACFCD73AF22F}" dt="2024-08-30T11:39:41.814" v="4123" actId="478"/>
          <ac:picMkLst>
            <pc:docMk/>
            <pc:sldMk cId="1246911183" sldId="1101"/>
            <ac:picMk id="1028" creationId="{AADD8BE5-8EC3-EBBA-1947-F30BB4C25A07}"/>
          </ac:picMkLst>
        </pc:picChg>
      </pc:sldChg>
      <pc:sldChg chg="modNotesTx">
        <pc:chgData name="Nikolaj Bøge Gehlert Aabo" userId="f58fe5b0-f729-43d2-97c2-01f9f5b347fa" providerId="ADAL" clId="{D2CCE437-6C0F-4CB3-B3CF-ACFCD73AF22F}" dt="2024-08-15T12:42:28.102" v="3346" actId="20577"/>
        <pc:sldMkLst>
          <pc:docMk/>
          <pc:sldMk cId="3844942031" sldId="1104"/>
        </pc:sldMkLst>
      </pc:sldChg>
      <pc:sldChg chg="addSp delSp modSp mod modAnim modNotesTx">
        <pc:chgData name="Nikolaj Bøge Gehlert Aabo" userId="f58fe5b0-f729-43d2-97c2-01f9f5b347fa" providerId="ADAL" clId="{D2CCE437-6C0F-4CB3-B3CF-ACFCD73AF22F}" dt="2024-08-27T12:02:41.602" v="4032" actId="20577"/>
        <pc:sldMkLst>
          <pc:docMk/>
          <pc:sldMk cId="1384377035" sldId="1109"/>
        </pc:sldMkLst>
        <pc:spChg chg="add mod">
          <ac:chgData name="Nikolaj Bøge Gehlert Aabo" userId="f58fe5b0-f729-43d2-97c2-01f9f5b347fa" providerId="ADAL" clId="{D2CCE437-6C0F-4CB3-B3CF-ACFCD73AF22F}" dt="2024-08-15T12:08:07.249" v="97"/>
          <ac:spMkLst>
            <pc:docMk/>
            <pc:sldMk cId="1384377035" sldId="1109"/>
            <ac:spMk id="3" creationId="{0207E007-7ABA-77A5-686A-36F5CF7FE15E}"/>
          </ac:spMkLst>
        </pc:spChg>
        <pc:spChg chg="mod">
          <ac:chgData name="Nikolaj Bøge Gehlert Aabo" userId="f58fe5b0-f729-43d2-97c2-01f9f5b347fa" providerId="ADAL" clId="{D2CCE437-6C0F-4CB3-B3CF-ACFCD73AF22F}" dt="2024-08-15T12:24:31.762" v="1578" actId="20577"/>
          <ac:spMkLst>
            <pc:docMk/>
            <pc:sldMk cId="1384377035" sldId="1109"/>
            <ac:spMk id="5" creationId="{409306A4-7C8F-EEEF-046C-1C6F47C1511F}"/>
          </ac:spMkLst>
        </pc:spChg>
        <pc:picChg chg="add del mod">
          <ac:chgData name="Nikolaj Bøge Gehlert Aabo" userId="f58fe5b0-f729-43d2-97c2-01f9f5b347fa" providerId="ADAL" clId="{D2CCE437-6C0F-4CB3-B3CF-ACFCD73AF22F}" dt="2024-08-15T12:25:53.883" v="1583" actId="21"/>
          <ac:picMkLst>
            <pc:docMk/>
            <pc:sldMk cId="1384377035" sldId="1109"/>
            <ac:picMk id="4" creationId="{D19A5225-4579-4988-1F00-E7CB856BAACA}"/>
          </ac:picMkLst>
        </pc:picChg>
        <pc:picChg chg="mod">
          <ac:chgData name="Nikolaj Bøge Gehlert Aabo" userId="f58fe5b0-f729-43d2-97c2-01f9f5b347fa" providerId="ADAL" clId="{D2CCE437-6C0F-4CB3-B3CF-ACFCD73AF22F}" dt="2024-08-15T12:25:49.651" v="1582" actId="14100"/>
          <ac:picMkLst>
            <pc:docMk/>
            <pc:sldMk cId="1384377035" sldId="1109"/>
            <ac:picMk id="1026" creationId="{4565ECBE-D3EC-D6FC-2028-6FD0C344B283}"/>
          </ac:picMkLst>
        </pc:picChg>
      </pc:sldChg>
      <pc:sldChg chg="addSp delSp modSp mod modNotesTx">
        <pc:chgData name="Nikolaj Bøge Gehlert Aabo" userId="f58fe5b0-f729-43d2-97c2-01f9f5b347fa" providerId="ADAL" clId="{D2CCE437-6C0F-4CB3-B3CF-ACFCD73AF22F}" dt="2024-08-27T12:03:22.255" v="4059" actId="20577"/>
        <pc:sldMkLst>
          <pc:docMk/>
          <pc:sldMk cId="167464383" sldId="1116"/>
        </pc:sldMkLst>
        <pc:spChg chg="mod">
          <ac:chgData name="Nikolaj Bøge Gehlert Aabo" userId="f58fe5b0-f729-43d2-97c2-01f9f5b347fa" providerId="ADAL" clId="{D2CCE437-6C0F-4CB3-B3CF-ACFCD73AF22F}" dt="2024-08-15T12:36:20.642" v="2525" actId="1076"/>
          <ac:spMkLst>
            <pc:docMk/>
            <pc:sldMk cId="167464383" sldId="1116"/>
            <ac:spMk id="3" creationId="{A6BFE43E-1B91-11C3-80A1-EC3E177F6788}"/>
          </ac:spMkLst>
        </pc:spChg>
        <pc:spChg chg="mod">
          <ac:chgData name="Nikolaj Bøge Gehlert Aabo" userId="f58fe5b0-f729-43d2-97c2-01f9f5b347fa" providerId="ADAL" clId="{D2CCE437-6C0F-4CB3-B3CF-ACFCD73AF22F}" dt="2024-08-15T12:35:59.336" v="2522" actId="20577"/>
          <ac:spMkLst>
            <pc:docMk/>
            <pc:sldMk cId="167464383" sldId="1116"/>
            <ac:spMk id="5" creationId="{409306A4-7C8F-EEEF-046C-1C6F47C1511F}"/>
          </ac:spMkLst>
        </pc:spChg>
        <pc:spChg chg="mod">
          <ac:chgData name="Nikolaj Bøge Gehlert Aabo" userId="f58fe5b0-f729-43d2-97c2-01f9f5b347fa" providerId="ADAL" clId="{D2CCE437-6C0F-4CB3-B3CF-ACFCD73AF22F}" dt="2024-08-15T12:36:27.239" v="2526" actId="1076"/>
          <ac:spMkLst>
            <pc:docMk/>
            <pc:sldMk cId="167464383" sldId="1116"/>
            <ac:spMk id="6" creationId="{73B8F036-51CE-D76B-41C9-F19F6669E2FC}"/>
          </ac:spMkLst>
        </pc:spChg>
        <pc:picChg chg="add del mod">
          <ac:chgData name="Nikolaj Bøge Gehlert Aabo" userId="f58fe5b0-f729-43d2-97c2-01f9f5b347fa" providerId="ADAL" clId="{D2CCE437-6C0F-4CB3-B3CF-ACFCD73AF22F}" dt="2024-08-15T12:27:06.424" v="1597" actId="21"/>
          <ac:picMkLst>
            <pc:docMk/>
            <pc:sldMk cId="167464383" sldId="1116"/>
            <ac:picMk id="4" creationId="{D19A5225-4579-4988-1F00-E7CB856BAACA}"/>
          </ac:picMkLst>
        </pc:picChg>
        <pc:picChg chg="mod">
          <ac:chgData name="Nikolaj Bøge Gehlert Aabo" userId="f58fe5b0-f729-43d2-97c2-01f9f5b347fa" providerId="ADAL" clId="{D2CCE437-6C0F-4CB3-B3CF-ACFCD73AF22F}" dt="2024-08-15T12:27:03.647" v="1596" actId="14100"/>
          <ac:picMkLst>
            <pc:docMk/>
            <pc:sldMk cId="167464383" sldId="1116"/>
            <ac:picMk id="1026" creationId="{A0A20C2D-366D-3588-528F-2832D4AEFDF3}"/>
          </ac:picMkLst>
        </pc:picChg>
      </pc:sldChg>
      <pc:sldChg chg="addSp delSp modSp mod modAnim modNotesTx">
        <pc:chgData name="Nikolaj Bøge Gehlert Aabo" userId="f58fe5b0-f729-43d2-97c2-01f9f5b347fa" providerId="ADAL" clId="{D2CCE437-6C0F-4CB3-B3CF-ACFCD73AF22F}" dt="2024-08-27T12:02:57.604" v="4056" actId="20577"/>
        <pc:sldMkLst>
          <pc:docMk/>
          <pc:sldMk cId="2813594888" sldId="1118"/>
        </pc:sldMkLst>
        <pc:picChg chg="add del mod ord">
          <ac:chgData name="Nikolaj Bøge Gehlert Aabo" userId="f58fe5b0-f729-43d2-97c2-01f9f5b347fa" providerId="ADAL" clId="{D2CCE437-6C0F-4CB3-B3CF-ACFCD73AF22F}" dt="2024-08-15T12:26:43.657" v="1592" actId="21"/>
          <ac:picMkLst>
            <pc:docMk/>
            <pc:sldMk cId="2813594888" sldId="1118"/>
            <ac:picMk id="4" creationId="{D19A5225-4579-4988-1F00-E7CB856BAACA}"/>
          </ac:picMkLst>
        </pc:picChg>
        <pc:picChg chg="mod ord">
          <ac:chgData name="Nikolaj Bøge Gehlert Aabo" userId="f58fe5b0-f729-43d2-97c2-01f9f5b347fa" providerId="ADAL" clId="{D2CCE437-6C0F-4CB3-B3CF-ACFCD73AF22F}" dt="2024-08-15T12:26:39.559" v="1591" actId="14100"/>
          <ac:picMkLst>
            <pc:docMk/>
            <pc:sldMk cId="2813594888" sldId="1118"/>
            <ac:picMk id="6" creationId="{80DA9525-64B1-1B34-E453-10164DB3DC00}"/>
          </ac:picMkLst>
        </pc:picChg>
      </pc:sldChg>
      <pc:sldChg chg="modSp add mod modNotesTx">
        <pc:chgData name="Nikolaj Bøge Gehlert Aabo" userId="f58fe5b0-f729-43d2-97c2-01f9f5b347fa" providerId="ADAL" clId="{D2CCE437-6C0F-4CB3-B3CF-ACFCD73AF22F}" dt="2024-08-15T12:52:56.803" v="3991" actId="20577"/>
        <pc:sldMkLst>
          <pc:docMk/>
          <pc:sldMk cId="2095145219" sldId="1119"/>
        </pc:sldMkLst>
        <pc:spChg chg="mod">
          <ac:chgData name="Nikolaj Bøge Gehlert Aabo" userId="f58fe5b0-f729-43d2-97c2-01f9f5b347fa" providerId="ADAL" clId="{D2CCE437-6C0F-4CB3-B3CF-ACFCD73AF22F}" dt="2024-08-15T12:52:56.803" v="3991" actId="20577"/>
          <ac:spMkLst>
            <pc:docMk/>
            <pc:sldMk cId="2095145219" sldId="1119"/>
            <ac:spMk id="2" creationId="{0AC6B7DC-E197-9ED2-1BC4-4F02B894943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76C8A-3391-4432-A27C-F64BD0EF98DF}" type="datetimeFigureOut">
              <a:rPr lang="da-DK" smtClean="0"/>
              <a:t>08-06-2026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1270F5-C394-4350-A41E-F223897AA52F}" type="slidenum">
              <a:rPr lang="da-DK" smtClean="0"/>
              <a:t>‹nr.›</a:t>
            </a:fld>
            <a:endParaRPr lang="da-DK"/>
          </a:p>
        </p:txBody>
      </p:sp>
    </p:spTree>
    <p:extLst>
      <p:ext uri="{BB962C8B-B14F-4D97-AF65-F5344CB8AC3E}">
        <p14:creationId xmlns:p14="http://schemas.microsoft.com/office/powerpoint/2010/main" val="2592962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sst.dk/da/udgivelser/2020/Teenage-guide"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sst.dk/-/media/Udgivelser/2020/Teenageguide-2020.ashx"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a:t>[1 min]</a:t>
            </a:r>
          </a:p>
          <a:p>
            <a:pPr>
              <a:lnSpc>
                <a:spcPct val="107000"/>
              </a:lnSpc>
              <a:spcAft>
                <a:spcPts val="800"/>
              </a:spcAft>
            </a:pPr>
            <a:r>
              <a:rPr lang="da-DK" sz="1800" kern="100" dirty="0">
                <a:effectLst/>
                <a:latin typeface="Aptos" panose="020B0004020202020204" pitchFamily="34" charset="0"/>
                <a:ea typeface="Aptos" panose="020B0004020202020204" pitchFamily="34" charset="0"/>
                <a:cs typeface="Arial" panose="020B0604020202020204" pitchFamily="34" charset="0"/>
              </a:rPr>
              <a:t>Hvert år vil der være et tema på forældremødet, som vi dykker lidt mere ned i, for det er særligt omkring de temaer, at vi har brug for et godt samarbejde på tværs i klassen – mellem forældre, lærere og pædagoger. </a:t>
            </a:r>
          </a:p>
          <a:p>
            <a:pPr>
              <a:lnSpc>
                <a:spcPct val="107000"/>
              </a:lnSpc>
              <a:spcAft>
                <a:spcPts val="800"/>
              </a:spcAft>
            </a:pPr>
            <a:r>
              <a:rPr lang="da-DK" sz="1800" kern="100" dirty="0">
                <a:effectLst/>
                <a:latin typeface="Aptos" panose="020B0004020202020204" pitchFamily="34" charset="0"/>
                <a:ea typeface="Aptos" panose="020B0004020202020204" pitchFamily="34" charset="0"/>
                <a:cs typeface="Arial" panose="020B0604020202020204" pitchFamily="34" charset="0"/>
              </a:rPr>
              <a:t>Temaet er udvalgt, da det er vores erfaring, at det fylder i børnenes hverdag. Derfor kan temaet også påvirke børnenes trivsel her på skolen og derhjemme. Når vi tager temaet op som skole, er det for at facilitere samtaler mellem jer forældre, som giver forståelse for hinandens perspektiver. En accept af hinandens perspektiver giver et trygt fællesskab for både børn og forældre. Samtidig giver det de bedste betingelser for trivsel blandt børnene – og det må være vores fælles mål.</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a:t>Dette års tema er udviklet af Red Barnet, så nu skifter layoutet lidt. Som I kan se, handler det om ‘Forældrerollen til </a:t>
            </a:r>
            <a:r>
              <a:rPr lang="da-DK" dirty="0"/>
              <a:t>børn på vej i teenagealderen</a:t>
            </a:r>
            <a:r>
              <a:rPr lang="da-DK"/>
              <a:t>” og hvordan forældrerollen spiller sammen med barnets selvstændighed.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a:p>
          <a:p>
            <a:pPr marL="0" marR="0" lvl="0" indent="0" algn="l" defTabSz="914400" rtl="0" eaLnBrk="1" fontAlgn="auto" latinLnBrk="0" hangingPunct="1">
              <a:lnSpc>
                <a:spcPct val="100000"/>
              </a:lnSpc>
              <a:spcBef>
                <a:spcPts val="0"/>
              </a:spcBef>
              <a:spcAft>
                <a:spcPts val="0"/>
              </a:spcAft>
              <a:buClrTx/>
              <a:buSzTx/>
              <a:buFontTx/>
              <a:buNone/>
              <a:tabLst/>
              <a:defRPr/>
            </a:pPr>
            <a:r>
              <a:rPr lang="da-DK"/>
              <a:t>[Note: Dette tema kan naturligvis være relevant på flere forskellige klassetrin. Tag temaet og dialogen op på forældremødet, hvor det giver mening].</a:t>
            </a:r>
          </a:p>
        </p:txBody>
      </p:sp>
      <p:sp>
        <p:nvSpPr>
          <p:cNvPr id="4" name="Pladsholder til slidenummer 3"/>
          <p:cNvSpPr>
            <a:spLocks noGrp="1"/>
          </p:cNvSpPr>
          <p:nvPr>
            <p:ph type="sldNum" sz="quarter" idx="5"/>
          </p:nvPr>
        </p:nvSpPr>
        <p:spPr/>
        <p:txBody>
          <a:bodyPr/>
          <a:lstStyle/>
          <a:p>
            <a:fld id="{081270F5-C394-4350-A41E-F223897AA52F}" type="slidenum">
              <a:rPr lang="da-DK" smtClean="0"/>
              <a:t>1</a:t>
            </a:fld>
            <a:endParaRPr lang="da-DK"/>
          </a:p>
        </p:txBody>
      </p:sp>
    </p:spTree>
    <p:extLst>
      <p:ext uri="{BB962C8B-B14F-4D97-AF65-F5344CB8AC3E}">
        <p14:creationId xmlns:p14="http://schemas.microsoft.com/office/powerpoint/2010/main" val="3808861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rtl="0" fontAlgn="base"/>
            <a:r>
              <a:rPr lang="da-DK" b="0" i="0" u="none" strike="noStrike" dirty="0">
                <a:solidFill>
                  <a:srgbClr val="000000"/>
                </a:solidFill>
                <a:effectLst/>
                <a:highlight>
                  <a:srgbClr val="F5F5F5"/>
                </a:highlight>
                <a:latin typeface="Aptos" panose="020B0004020202020204" pitchFamily="34" charset="0"/>
              </a:rPr>
              <a:t>3 min</a:t>
            </a:r>
            <a:r>
              <a:rPr lang="en-US" b="0" i="0" dirty="0">
                <a:solidFill>
                  <a:srgbClr val="444444"/>
                </a:solidFill>
                <a:effectLst/>
                <a:highlight>
                  <a:srgbClr val="F5F5F5"/>
                </a:highlight>
                <a:latin typeface="Aptos" panose="020B0004020202020204" pitchFamily="34" charset="0"/>
              </a:rPr>
              <a:t>​</a:t>
            </a:r>
          </a:p>
          <a:p>
            <a:pPr algn="l" rtl="0" fontAlgn="base"/>
            <a:endParaRPr lang="en-US" b="0" i="0" dirty="0">
              <a:solidFill>
                <a:srgbClr val="444444"/>
              </a:solidFill>
              <a:effectLst/>
              <a:highlight>
                <a:srgbClr val="F5F5F5"/>
              </a:highlight>
              <a:latin typeface="Aptos" panose="020B0004020202020204" pitchFamily="34" charset="0"/>
            </a:endParaRPr>
          </a:p>
          <a:p>
            <a:pPr algn="l" rtl="0" fontAlgn="base"/>
            <a:r>
              <a:rPr lang="en-US" b="1" i="0" dirty="0" err="1">
                <a:solidFill>
                  <a:srgbClr val="444444"/>
                </a:solidFill>
                <a:effectLst/>
                <a:highlight>
                  <a:srgbClr val="F5F5F5"/>
                </a:highlight>
                <a:latin typeface="Aptos" panose="020B0004020202020204" pitchFamily="34" charset="0"/>
              </a:rPr>
              <a:t>Hvordan</a:t>
            </a:r>
            <a:r>
              <a:rPr lang="en-US" b="1" i="0" dirty="0">
                <a:solidFill>
                  <a:srgbClr val="444444"/>
                </a:solidFill>
                <a:effectLst/>
                <a:highlight>
                  <a:srgbClr val="F5F5F5"/>
                </a:highlight>
                <a:latin typeface="Aptos" panose="020B0004020202020204" pitchFamily="34" charset="0"/>
              </a:rPr>
              <a:t> </a:t>
            </a:r>
            <a:r>
              <a:rPr lang="en-US" b="1" i="0" dirty="0" err="1">
                <a:solidFill>
                  <a:srgbClr val="444444"/>
                </a:solidFill>
                <a:effectLst/>
                <a:highlight>
                  <a:srgbClr val="F5F5F5"/>
                </a:highlight>
                <a:latin typeface="Aptos" panose="020B0004020202020204" pitchFamily="34" charset="0"/>
              </a:rPr>
              <a:t>arbejder</a:t>
            </a:r>
            <a:r>
              <a:rPr lang="en-US" b="1" i="0" dirty="0">
                <a:solidFill>
                  <a:srgbClr val="444444"/>
                </a:solidFill>
                <a:effectLst/>
                <a:highlight>
                  <a:srgbClr val="F5F5F5"/>
                </a:highlight>
                <a:latin typeface="Aptos" panose="020B0004020202020204" pitchFamily="34" charset="0"/>
              </a:rPr>
              <a:t> vi med </a:t>
            </a:r>
            <a:r>
              <a:rPr lang="en-US" b="1" i="0" dirty="0" err="1">
                <a:solidFill>
                  <a:srgbClr val="444444"/>
                </a:solidFill>
                <a:effectLst/>
                <a:highlight>
                  <a:srgbClr val="F5F5F5"/>
                </a:highlight>
                <a:latin typeface="Aptos" panose="020B0004020202020204" pitchFamily="34" charset="0"/>
              </a:rPr>
              <a:t>temaet</a:t>
            </a:r>
            <a:r>
              <a:rPr lang="en-US" b="1" i="0" dirty="0">
                <a:solidFill>
                  <a:srgbClr val="444444"/>
                </a:solidFill>
                <a:effectLst/>
                <a:highlight>
                  <a:srgbClr val="F5F5F5"/>
                </a:highlight>
                <a:latin typeface="Aptos" panose="020B0004020202020204" pitchFamily="34" charset="0"/>
              </a:rPr>
              <a:t>?</a:t>
            </a:r>
          </a:p>
          <a:p>
            <a:pPr marL="0" indent="0">
              <a:buNone/>
            </a:pPr>
            <a:r>
              <a:rPr lang="da-DK" b="0" dirty="0"/>
              <a:t>Vi arbejder med temaet som et vigtigt område i barnets udvikling og i familielivet, da det er en skelsættende periode i både barnets og familiens liv. I denne periode sker der ofte en stor udvikling hos barnet og store forandringer.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[Som lærer/skole kan d</a:t>
            </a:r>
            <a:r>
              <a:rPr lang="da-DK" b="0" i="0" dirty="0">
                <a:solidFill>
                  <a:srgbClr val="000000"/>
                </a:solidFill>
                <a:effectLst/>
                <a:highlight>
                  <a:srgbClr val="FFFFFF"/>
                </a:highlight>
                <a:latin typeface="Roboto" panose="02000000000000000000" pitchFamily="2" charset="0"/>
              </a:rPr>
              <a:t>u indledningsvist dele med forældrene, hvad I oplever af positiv udvikling og forandring i klassefællesskabet og hvad der potentielt også kan være fokus på. Dernæst </a:t>
            </a:r>
            <a:r>
              <a:rPr lang="da-DK" b="0" dirty="0"/>
              <a:t>kan I præsentere de følgende 3 punkter, som vigtige ift. hvordan I sammen kan arbejde med temaet omkring teenagere i familien]</a:t>
            </a:r>
          </a:p>
          <a:p>
            <a:pPr algn="l" rtl="0" fontAlgn="base"/>
            <a:endParaRPr lang="en-US" b="1" i="0" dirty="0">
              <a:solidFill>
                <a:srgbClr val="444444"/>
              </a:solidFill>
              <a:effectLst/>
              <a:highlight>
                <a:srgbClr val="F5F5F5"/>
              </a:highlight>
              <a:latin typeface="Calibri" panose="020F0502020204030204" pitchFamily="34" charset="0"/>
            </a:endParaRPr>
          </a:p>
          <a:p>
            <a:pPr algn="l" rtl="0" fontAlgn="base"/>
            <a:r>
              <a:rPr lang="da-DK" b="1" i="0" u="none" strike="noStrike" dirty="0">
                <a:solidFill>
                  <a:srgbClr val="000000"/>
                </a:solidFill>
                <a:effectLst/>
                <a:highlight>
                  <a:srgbClr val="F5F5F5"/>
                </a:highlight>
                <a:latin typeface="Aptos" panose="020B0004020202020204" pitchFamily="34" charset="0"/>
              </a:rPr>
              <a:t>Vi har fokus på de ændringer, der kan ske hos barnet i teenageårene:</a:t>
            </a:r>
          </a:p>
          <a:p>
            <a:pPr algn="l" rtl="0" fontAlgn="base"/>
            <a:r>
              <a:rPr lang="da-DK" b="0" i="0" u="none" strike="noStrike" dirty="0">
                <a:solidFill>
                  <a:srgbClr val="000000"/>
                </a:solidFill>
                <a:effectLst/>
                <a:highlight>
                  <a:srgbClr val="F5F5F5"/>
                </a:highlight>
                <a:latin typeface="Aptos" panose="020B0004020202020204" pitchFamily="34" charset="0"/>
              </a:rPr>
              <a:t>Vi tager dette tema op i år, fordi der kan ske en ændringer i barnets adfærd, når det kommet i puberteten og går ind i teenageårene. Denne udvikling kan skabe behov for, at vi som forældre og voksne taler, lytter og er sammen med barnet på en ny måde. Det er vigtigt, at vi ser barnet som det er og respektere, at teenageårene skaber forandringer, hvor barnet går fra at være barn til en mere selvstændig udgave af sig selv med fokus på at udvikle sin identitet og sociale fællesskaber med andre unge. </a:t>
            </a:r>
            <a:r>
              <a:rPr lang="da-DK" b="0" i="0" dirty="0">
                <a:solidFill>
                  <a:srgbClr val="444444"/>
                </a:solidFill>
                <a:effectLst/>
                <a:highlight>
                  <a:srgbClr val="F5F5F5"/>
                </a:highlight>
                <a:latin typeface="Aptos" panose="020B0004020202020204" pitchFamily="34" charset="0"/>
              </a:rPr>
              <a:t>​</a:t>
            </a:r>
            <a:endParaRPr lang="da-DK" b="0" i="0" dirty="0">
              <a:solidFill>
                <a:srgbClr val="444444"/>
              </a:solidFill>
              <a:effectLst/>
              <a:highlight>
                <a:srgbClr val="F5F5F5"/>
              </a:highlight>
              <a:latin typeface="Calibri" panose="020F0502020204030204" pitchFamily="34" charset="0"/>
            </a:endParaRPr>
          </a:p>
          <a:p>
            <a:pPr algn="l" rtl="0" fontAlgn="base"/>
            <a:r>
              <a:rPr lang="da-DK" b="0" i="0" dirty="0">
                <a:solidFill>
                  <a:srgbClr val="444444"/>
                </a:solidFill>
                <a:effectLst/>
                <a:highlight>
                  <a:srgbClr val="F5F5F5"/>
                </a:highlight>
                <a:latin typeface="Aptos" panose="020B0004020202020204" pitchFamily="34" charset="0"/>
              </a:rPr>
              <a:t>​</a:t>
            </a:r>
          </a:p>
          <a:p>
            <a:pPr algn="l" rtl="0" fontAlgn="base"/>
            <a:r>
              <a:rPr lang="da-DK" b="1" i="0" dirty="0">
                <a:solidFill>
                  <a:srgbClr val="444444"/>
                </a:solidFill>
                <a:effectLst/>
                <a:highlight>
                  <a:srgbClr val="F5F5F5"/>
                </a:highlight>
                <a:latin typeface="Aptos" panose="020B0004020202020204" pitchFamily="34" charset="0"/>
              </a:rPr>
              <a:t>Vi ser på de mange gode metoder, som kan anvendes</a:t>
            </a:r>
            <a:endParaRPr lang="da-DK" b="1" i="0" dirty="0">
              <a:solidFill>
                <a:srgbClr val="444444"/>
              </a:solidFill>
              <a:effectLst/>
              <a:highlight>
                <a:srgbClr val="F5F5F5"/>
              </a:highlight>
              <a:latin typeface="Calibri" panose="020F0502020204030204" pitchFamily="34" charset="0"/>
            </a:endParaRPr>
          </a:p>
          <a:p>
            <a:pPr algn="l" rtl="0" fontAlgn="base"/>
            <a:r>
              <a:rPr lang="da-DK" b="0" i="0" u="none" strike="noStrike" dirty="0">
                <a:solidFill>
                  <a:srgbClr val="000000"/>
                </a:solidFill>
                <a:effectLst/>
                <a:highlight>
                  <a:srgbClr val="F5F5F5"/>
                </a:highlight>
                <a:latin typeface="Aptos" panose="020B0004020202020204" pitchFamily="34" charset="0"/>
              </a:rPr>
              <a:t>Vi arbejder med temaet forældrerollen til teenagere, da der er mange gode metoder til at balancere forholdet mellem at give teenagere plads til at udvikle sig selvstændigt og samtidig være en stor del af familielivet og hvor forældre kan være en stor del af barnets liv. For det er vigtigt, at vi som forældre og voksne stadig har en stor rolle i barnets liv og hjælper med at rammesætte teenagelivet og hjælper barnets udvikling på vej mod den bedst mulige trivsel.</a:t>
            </a:r>
          </a:p>
          <a:p>
            <a:pPr algn="l" rtl="0" fontAlgn="base"/>
            <a:endParaRPr lang="da-DK" b="0" i="0" u="none" strike="noStrike" dirty="0">
              <a:solidFill>
                <a:srgbClr val="000000"/>
              </a:solidFill>
              <a:effectLst/>
              <a:highlight>
                <a:srgbClr val="F5F5F5"/>
              </a:highlight>
              <a:latin typeface="Aptos" panose="020B0004020202020204" pitchFamily="34" charset="0"/>
            </a:endParaRPr>
          </a:p>
          <a:p>
            <a:r>
              <a:rPr lang="da-DK" b="0" i="0" dirty="0">
                <a:solidFill>
                  <a:srgbClr val="000000"/>
                </a:solidFill>
                <a:effectLst/>
                <a:highlight>
                  <a:srgbClr val="F5F5F5"/>
                </a:highlight>
                <a:latin typeface="Roboto" panose="02000000000000000000" pitchFamily="2" charset="0"/>
              </a:rPr>
              <a:t>[Som overgang til næste slide kan I præsentere, at I vil uddybe mere om, hvad der sker i barnets udvikling i teenager-årerne – klik til næste slide].</a:t>
            </a:r>
          </a:p>
        </p:txBody>
      </p:sp>
      <p:sp>
        <p:nvSpPr>
          <p:cNvPr id="4" name="Pladsholder til slidenummer 3"/>
          <p:cNvSpPr>
            <a:spLocks noGrp="1"/>
          </p:cNvSpPr>
          <p:nvPr>
            <p:ph type="sldNum" sz="quarter" idx="5"/>
          </p:nvPr>
        </p:nvSpPr>
        <p:spPr/>
        <p:txBody>
          <a:bodyPr/>
          <a:lstStyle/>
          <a:p>
            <a:fld id="{081270F5-C394-4350-A41E-F223897AA52F}" type="slidenum">
              <a:rPr lang="da-DK" smtClean="0"/>
              <a:t>2</a:t>
            </a:fld>
            <a:endParaRPr lang="da-DK"/>
          </a:p>
        </p:txBody>
      </p:sp>
    </p:spTree>
    <p:extLst>
      <p:ext uri="{BB962C8B-B14F-4D97-AF65-F5344CB8AC3E}">
        <p14:creationId xmlns:p14="http://schemas.microsoft.com/office/powerpoint/2010/main" val="3901728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rtl="0" fontAlgn="base"/>
            <a:r>
              <a:rPr lang="da-DK" b="0" i="0" u="none" strike="noStrike">
                <a:solidFill>
                  <a:srgbClr val="000000"/>
                </a:solidFill>
                <a:effectLst/>
                <a:highlight>
                  <a:srgbClr val="F5F5F5"/>
                </a:highlight>
                <a:latin typeface="Aptos" panose="020B0004020202020204" pitchFamily="34" charset="0"/>
              </a:rPr>
              <a:t>10 min</a:t>
            </a:r>
            <a:r>
              <a:rPr lang="en-US" b="0" i="0">
                <a:solidFill>
                  <a:srgbClr val="444444"/>
                </a:solidFill>
                <a:effectLst/>
                <a:highlight>
                  <a:srgbClr val="F5F5F5"/>
                </a:highlight>
                <a:latin typeface="Aptos" panose="020B0004020202020204" pitchFamily="34" charset="0"/>
              </a:rPr>
              <a:t>​</a:t>
            </a:r>
            <a:endParaRPr lang="en-US" b="0" i="0">
              <a:solidFill>
                <a:srgbClr val="444444"/>
              </a:solidFill>
              <a:effectLst/>
              <a:highlight>
                <a:srgbClr val="F5F5F5"/>
              </a:highlight>
              <a:latin typeface="Calibri" panose="020F0502020204030204" pitchFamily="34" charset="0"/>
            </a:endParaRPr>
          </a:p>
          <a:p>
            <a:endParaRPr lang="da-DK"/>
          </a:p>
          <a:p>
            <a:r>
              <a:rPr lang="da-DK" b="1"/>
              <a:t>Hvad sker der i teenageårene – udvikling og adfærd hos barnet</a:t>
            </a:r>
          </a:p>
          <a:p>
            <a:r>
              <a:rPr lang="da-DK"/>
              <a:t>Når barnet kommer i puberteten og teenagealderen, kan det for nogle forældre føles som et lyn fra en klar himmel. En teenager har en række andre behov end barnet – f.eks. større søvnbehov, han/hun kan virke forvirret/fraværende/distræt, reagerer på sine følelser og kan begynde at vise en ny adfærd og attitude. </a:t>
            </a:r>
          </a:p>
          <a:p>
            <a:r>
              <a:rPr lang="da-DK"/>
              <a:t>Nogen af årsagerne hertil er, at hjernen arbejder på at placere alt det, som barnet har lært indtil nu, de rette steder. Samtidig udvider teenagerens forståelse sig for rigtig mange ting og der er et stort energiforbrug rettet mod de sociale mekanismer i fællesskaber med andre unge. Det er blandt andet derfor, at en teenager har mere brug for søvn og fred.</a:t>
            </a:r>
          </a:p>
          <a:p>
            <a:endParaRPr lang="da-DK"/>
          </a:p>
          <a:p>
            <a:r>
              <a:rPr lang="da-DK" sz="1200" kern="1200">
                <a:solidFill>
                  <a:schemeClr val="tx1"/>
                </a:solidFill>
                <a:latin typeface="+mn-lt"/>
                <a:ea typeface="+mn-ea"/>
                <a:cs typeface="+mn-cs"/>
              </a:rPr>
              <a:t>Nogen af de ændringer, som der ofte ses tydeligt i teenagerens udvikling er listet op på </a:t>
            </a:r>
            <a:r>
              <a:rPr lang="da-DK" sz="1200" kern="1200" err="1">
                <a:solidFill>
                  <a:schemeClr val="tx1"/>
                </a:solidFill>
                <a:latin typeface="+mn-lt"/>
                <a:ea typeface="+mn-ea"/>
                <a:cs typeface="+mn-cs"/>
              </a:rPr>
              <a:t>slidet</a:t>
            </a:r>
            <a:r>
              <a:rPr lang="da-DK" sz="1200" kern="1200">
                <a:solidFill>
                  <a:schemeClr val="tx1"/>
                </a:solidFill>
                <a:latin typeface="+mn-lt"/>
                <a:ea typeface="+mn-ea"/>
                <a:cs typeface="+mn-cs"/>
              </a:rPr>
              <a:t> her, som vi vil gennemgå med jer, så vi alle har en fælles forståelse for nogen af de forandringer, som kan forekomme i teenageårene. </a:t>
            </a:r>
          </a:p>
          <a:p>
            <a:endParaRPr lang="da-DK" sz="1200" kern="1200">
              <a:solidFill>
                <a:schemeClr val="tx1"/>
              </a:solidFill>
              <a:latin typeface="+mn-lt"/>
              <a:ea typeface="+mn-ea"/>
              <a:cs typeface="+mn-cs"/>
            </a:endParaRPr>
          </a:p>
          <a:p>
            <a:r>
              <a:rPr lang="da-DK" sz="1200" kern="1200">
                <a:solidFill>
                  <a:schemeClr val="tx1"/>
                </a:solidFill>
                <a:latin typeface="+mn-lt"/>
                <a:ea typeface="+mn-ea"/>
                <a:cs typeface="+mn-cs"/>
              </a:rPr>
              <a:t>[I kan nævne, at man som forældre naturligvis kan opleves mange andre tendenser og opleve tendenserne forskelligt. På forældremødet og til sidst i dette tema vil I tage en fælles dialog om, hvad forældregruppen oplever og en dialog om, hvordan I fælles kan arbejde videre med temaet].</a:t>
            </a:r>
          </a:p>
          <a:p>
            <a:endParaRPr lang="da-DK"/>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a:t>Hvem er jeg? -  </a:t>
            </a:r>
            <a:r>
              <a:rPr lang="da-DK"/>
              <a:t>Teenageren udvikler sin egen identitet og egne meninger.</a:t>
            </a:r>
          </a:p>
          <a:p>
            <a:r>
              <a:rPr lang="da-DK" sz="1200" i="1"/>
              <a:t>Hvem er jeg, </a:t>
            </a:r>
            <a:r>
              <a:rPr lang="da-DK" sz="1200"/>
              <a:t>er et fundamentalt spørgsmål, som teenagere kan ”kæmpe” med, mens han/hun udvikler sin egen identitet og egne meninger. Det kan være en turbulent og forvirrende tid – specielt for teenageren, men også for forældre, familien eller andre venner. Vær tålmodig, forstående overfor udviklingen og nysgerrig på hvordan din teenager udvikler sig og hvordan du kan hjælpe på dit barns præmisser [Note: mere præsenteres om dette i de 6 gode råd på slide 17 og 18).</a:t>
            </a:r>
          </a:p>
          <a:p>
            <a:endParaRPr lang="da-DK" sz="1200"/>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a:t>Fokus mod de sociale </a:t>
            </a:r>
            <a:r>
              <a:rPr lang="da-DK" sz="1200" b="1" err="1"/>
              <a:t>settings</a:t>
            </a:r>
            <a:r>
              <a:rPr lang="da-DK" sz="1200" b="1"/>
              <a:t> - </a:t>
            </a:r>
            <a:r>
              <a:rPr lang="da-DK"/>
              <a:t>Teenagere er mere optaget af at socialisere og skabe relationer med jævnaldrende end med forældre:</a:t>
            </a:r>
          </a:p>
          <a:p>
            <a:r>
              <a:rPr lang="da-DK" sz="1200"/>
              <a:t>Det er ofte frygten for at være udenfor, som ofte får unge til at reagere følelsesmæssigt stærkt og eventuelt nedprioritere familietid eller virke ulogisk i sin adfærd. Det sociale aspekt og fællesskabet kan være altoverskyggende. Dette er helt naturligt hos de fleste teenagere. Som forældre kan man hjælpe sin teenager med at gøre de sociale relationer mulige, da det er vigtigt for barnets udvikling.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a:t>Hjælp tilmed hinanden som forældre (og jeres børn) ved at aftale rammer for fællesskabet, som alle de unge kan indgå i - snak med hinanden som forældre og få forståelse for hvad andre forældre har af rammer for f.eks. aftaler ude af huset, alkohol, sengetid, skærm osv. På den måde kan I undgå at teenageren har urealistiske ideer om hvad de andre må og ikke må.</a:t>
            </a:r>
          </a:p>
          <a:p>
            <a:endParaRPr lang="da-DK" sz="1200"/>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a:t>Beslutninger tages ofte på baggrund af følelser</a:t>
            </a:r>
            <a:r>
              <a:rPr lang="da-DK" sz="1200"/>
              <a:t>.</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a:t>Teenageren er i en periode af sit liv, hvor hjernes centre for følelser er mere udviklede og følelserne er et stort fokus i teenagerens optik. Samtidig gør færre forbindelser i andre dele af hjernen </a:t>
            </a:r>
            <a:r>
              <a:rPr lang="da-DK" sz="1200" b="0"/>
              <a:t>det svært for unge at tage en rationel beslutning, fordi det simpelthen kræver mere energi. </a:t>
            </a:r>
            <a:r>
              <a:rPr lang="da-DK" sz="1200"/>
              <a:t>Husk på denne udvikling hos jeres teenagere, da det kan være frustrerende som forældre, hvis beslutninger ofte træffes på baggrund af følelser fremfor logik – vær forstående og tålmodig.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a:p>
          <a:p>
            <a:r>
              <a:rPr lang="da-DK" b="1"/>
              <a:t>Der kan sættes spørgsmålstegn ved autoriteter - </a:t>
            </a:r>
            <a:r>
              <a:rPr lang="da-DK"/>
              <a:t>Og der vil evt. være en periode, hvor alle autoriteter (og forældre) bliver mødt med skepsis. </a:t>
            </a:r>
          </a:p>
          <a:p>
            <a:r>
              <a:rPr lang="da-DK"/>
              <a:t>Teenagere vil muligvis sætte en del spørgsmålstegn ved autoriteter og bliver mere skeptiske over for at acceptere information som værende en sandhed. </a:t>
            </a:r>
            <a:endParaRPr lang="da-DK" sz="1200"/>
          </a:p>
          <a:p>
            <a:r>
              <a:rPr lang="da-DK"/>
              <a:t>Teenagere udvikler sig til at være mere selvstændig og erfarer også mange ting uden for hjemmet og fra venner – f.eks. vil teenageren gennem erfaringer uden for familiens trygge rammer lære, at </a:t>
            </a:r>
            <a:r>
              <a:rPr lang="da-DK" b="0"/>
              <a:t>nogle af de regler, de har lært, er relative. De begynder at lære, at der er forskel på naturlige regler (f.eks. lad være med at røre ved den varme kogeplade) og kulturelle regler (f.eks. her i familien gør vi X, Y, Z og andre steder gøres tingene anderledes og er stadig rigtige i den familiekonstellation). Det kan lede til en periode, hvor alle autoriteter (og forældre) bliver mødt med skepsis. Tal åbent om det med jeres børn og vær nysgerrig på hvordan barnet oplever andre regler og forklar hvorfor jeres regler er som de er. </a:t>
            </a:r>
          </a:p>
          <a:p>
            <a:endParaRPr lang="da-DK"/>
          </a:p>
          <a:p>
            <a:r>
              <a:rPr lang="da-DK"/>
              <a:t>[Som overgang til næste slide, kan I præsentere, at I nu vil komme ind på en række gode guidelines og anbefalinger fra Red Barnet. Disse anbefalinger er udarbejdet med inspiration fra Sundhedsstyrelsen og ‘</a:t>
            </a:r>
            <a:r>
              <a:rPr lang="da-DK" err="1"/>
              <a:t>Teenage</a:t>
            </a:r>
            <a:r>
              <a:rPr lang="da-DK"/>
              <a:t> Guiden’. Der skal lyde en særlig tak til Sundhedsstyrelsen for materialer og sparring – klik til næste slide].</a:t>
            </a:r>
          </a:p>
        </p:txBody>
      </p:sp>
      <p:sp>
        <p:nvSpPr>
          <p:cNvPr id="4" name="Pladsholder til slidenummer 3"/>
          <p:cNvSpPr>
            <a:spLocks noGrp="1"/>
          </p:cNvSpPr>
          <p:nvPr>
            <p:ph type="sldNum" sz="quarter" idx="5"/>
          </p:nvPr>
        </p:nvSpPr>
        <p:spPr/>
        <p:txBody>
          <a:bodyPr/>
          <a:lstStyle/>
          <a:p>
            <a:fld id="{081270F5-C394-4350-A41E-F223897AA52F}" type="slidenum">
              <a:rPr lang="da-DK" smtClean="0"/>
              <a:t>3</a:t>
            </a:fld>
            <a:endParaRPr lang="da-DK"/>
          </a:p>
        </p:txBody>
      </p:sp>
    </p:spTree>
    <p:extLst>
      <p:ext uri="{BB962C8B-B14F-4D97-AF65-F5344CB8AC3E}">
        <p14:creationId xmlns:p14="http://schemas.microsoft.com/office/powerpoint/2010/main" val="2486653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400" dirty="0"/>
              <a:t>10 min</a:t>
            </a:r>
          </a:p>
          <a:p>
            <a:endParaRPr lang="da-DK" sz="1400" dirty="0"/>
          </a:p>
          <a:p>
            <a:r>
              <a:rPr lang="da-DK" sz="1400" b="0" dirty="0"/>
              <a:t>[Som indledning kan i præsentere, at I vil komme ind på 4 gode guidelines og anbefalinger, som forældre kan lade sig inspirere af. Som skole kan I som indledning præsentere nedenstående tekst]</a:t>
            </a:r>
            <a:r>
              <a:rPr lang="da-DK" sz="1400" b="1" dirty="0"/>
              <a:t>:</a:t>
            </a:r>
          </a:p>
          <a:p>
            <a:r>
              <a:rPr lang="da-DK" sz="1400" dirty="0"/>
              <a:t>Som forældre til en teenager kan du/I som forældre ikke altid opfylde alle jeres børns behov, som tilfældet i højere grad var, da barnet var barn (under 10 år). </a:t>
            </a:r>
          </a:p>
          <a:p>
            <a:r>
              <a:rPr lang="da-DK" sz="1400" dirty="0"/>
              <a:t>Det kan være frustrerende som forældre at være i denne rolle. Den unge har behov, som I som forældre ikke kan opfylde – og det er ikke kun frustrerende for jer som forældre – eller for teenageren – det kan være frustrerende for begge parter. </a:t>
            </a:r>
          </a:p>
          <a:p>
            <a:endParaRPr lang="da-DK" sz="1400" dirty="0"/>
          </a:p>
          <a:p>
            <a:r>
              <a:rPr lang="da-DK" sz="1400" dirty="0"/>
              <a:t>MEN som forældre har man stadig en meget stor rolle og I kan understøtte teenagerens behov. Det er vigtigt, at man som forældre ikke lader barnet til sig selv, men indtager den bidragende rolle og er til stede.</a:t>
            </a:r>
          </a:p>
          <a:p>
            <a:r>
              <a:rPr lang="da-DK" sz="1400" b="0" dirty="0"/>
              <a:t>Som forældre kan I følge disse guidelines og anbefalinger: </a:t>
            </a:r>
          </a:p>
          <a:p>
            <a:endParaRPr lang="da-DK" sz="1400" b="1" dirty="0"/>
          </a:p>
          <a:p>
            <a:r>
              <a:rPr lang="da-DK" b="1" dirty="0"/>
              <a:t>Giv forståelse, anerkendelse og ro - aflast din teenager</a:t>
            </a:r>
          </a:p>
          <a:p>
            <a:r>
              <a:rPr lang="da-DK" dirty="0"/>
              <a:t>Det er værd at huske på, hvad dit barn gennemgår, når det er teenager. Ofte kan adfærden hos teenageren være, at smækkes med dørene og der er humørsvingninger. Det kan være frustrerende som forældre. Men teenagerens krop og hjerne er stopfyldt med hormoner og gennemgår en kæmpe udvikling og forandring. Det er vigtigt, at give forståelse, anerkendelse og ro, så teenagerens aflastes på hjemmefronten og finder det som en tryg havn, hvor de sociale antenner ikke skal være på overarbejde og hvor der ikke stilles for store krav til teenageren. Dette kan hjælpe til et højt niveau af tillid, ro, anerkendelse og selvværd samt trivsel for barnet.</a:t>
            </a:r>
          </a:p>
          <a:p>
            <a:pPr marL="180000" lvl="1" indent="0">
              <a:buNone/>
            </a:pPr>
            <a:endParaRPr lang="da-DK" dirty="0"/>
          </a:p>
          <a:p>
            <a:r>
              <a:rPr lang="da-DK" b="1" dirty="0"/>
              <a:t>Træd tilbage, men stå klar</a:t>
            </a:r>
          </a:p>
          <a:p>
            <a:r>
              <a:rPr lang="da-DK" dirty="0"/>
              <a:t>Som forælder er det vigtigt, at du støtter dit barns udvikling af selvstændighed ved at vise tillid. Det er naturligt, at barnet begår fejl, og ikke altid mestrer de forskellige ting, han eller hun kaster sig ud i. Dit barn er i gang med at gøre sig sine egne erfaringer. Når dit barn ikke lykkes med en opgave, er det vigtigt at anerkender indsatsen og samtidig står klar med forståelse og åbenhed ift. at hjælpe dit barn videre og evt. trøste, hvis oplevelsen har været ubehagelig (frem for at skælde ud eller give barnet følelsen af at have gjort noget forkert).</a:t>
            </a:r>
          </a:p>
          <a:p>
            <a:r>
              <a:rPr lang="da-DK" dirty="0"/>
              <a:t>En teenageres selvværd handler om at tro på sig selv – og I har som forældre en stor rolle ift. at barnet tror på sig selv og kan trives både når det går godt og hvis noget går skidt.</a:t>
            </a:r>
          </a:p>
          <a:p>
            <a:endParaRPr lang="da-DK" sz="1400" b="1" dirty="0"/>
          </a:p>
          <a:p>
            <a:r>
              <a:rPr lang="da-DK" sz="1400" b="1" dirty="0"/>
              <a:t>Inddrag din teenager når der laves regler</a:t>
            </a:r>
          </a:p>
          <a:p>
            <a:r>
              <a:rPr lang="da-DK" sz="1400" dirty="0"/>
              <a:t>Som forældre er det vigtigt at I inddrager teenageren, når der i disse år sker forandringer hos dem og jer som familie – teenageren er på vej mod selvstændighed og vil gerne have medindflydelse. Der er ofte ikke gavnligt at sætte regler og grænser op besluttet af jer som forældre alene. Jeres børn vil ofte reagere på hvad de andre venner/veninder får lov til og hvad andre familier gør. Derfor kan det være en god guideline, at inddrage teenageren og tale om regler og rammer, så de føler sig hørt, men samtidig kan følge familiens rammesætning, hvor I forklarer årsagerne til rammerne.</a:t>
            </a:r>
          </a:p>
          <a:p>
            <a:endParaRPr lang="da-DK" sz="1400" dirty="0"/>
          </a:p>
          <a:p>
            <a:r>
              <a:rPr lang="da-DK" b="1" dirty="0"/>
              <a:t>Spørgsmål kan stresse</a:t>
            </a:r>
          </a:p>
          <a:p>
            <a:r>
              <a:rPr lang="da-DK" dirty="0"/>
              <a:t>For mange spørgsmål kan blive belastende for en teenager, selvom de kommer af en god intention. Det kræver nemlig både overblik og overskud at svare på spørgsmål - selvom det kan virke let at svare i forældres optik, er det ikke ensbetydende med, at det er sådan din teenager opfatter det. I en situation, hvor man er overbelastet (som teenagehjerne kan være), har alle behov for at afstresse. Inviter derfor teenageren til selv at fortælle, når der er energi (fremfor at bombardere med spørgsmål) og vær også opmærksom på, at teenageren til tider har behov for at få at vide ”lad os gøre sådan her…” i stedet for ”hvordan synes du vi skal gøre det”?.</a:t>
            </a:r>
            <a:endParaRPr lang="da-DK" sz="1400" b="1" dirty="0"/>
          </a:p>
          <a:p>
            <a:endParaRPr lang="da-DK" sz="1400" b="1" dirty="0"/>
          </a:p>
          <a:p>
            <a:r>
              <a:rPr lang="da-DK" sz="1400" b="0" dirty="0"/>
              <a:t>[Som skole kan I med fordel henvise til ‘</a:t>
            </a:r>
            <a:r>
              <a:rPr lang="da-DK" sz="1400" b="0" dirty="0" err="1"/>
              <a:t>Teenage</a:t>
            </a:r>
            <a:r>
              <a:rPr lang="da-DK" sz="1400" b="0" dirty="0"/>
              <a:t> Guide’, som er udarbejdet af Sundhedsstyrelsen direkte henvendt til teenagere. I kan henvise til det direkte link til teenageguiden, som giver indblik i livet i puberteten via dette link: </a:t>
            </a:r>
            <a:r>
              <a:rPr lang="da-DK" sz="2000" b="0" dirty="0">
                <a:hlinkClick r:id="rId3"/>
              </a:rPr>
              <a:t>Teenageguide | Sundhedsstyrelsen</a:t>
            </a:r>
            <a:r>
              <a:rPr lang="da-DK" sz="2000" b="0" dirty="0"/>
              <a:t> ]</a:t>
            </a:r>
            <a:endParaRPr lang="da-DK" sz="1400" b="0" dirty="0"/>
          </a:p>
          <a:p>
            <a:endParaRPr lang="da-DK" dirty="0"/>
          </a:p>
        </p:txBody>
      </p:sp>
      <p:sp>
        <p:nvSpPr>
          <p:cNvPr id="4" name="Pladsholder til slidenummer 3"/>
          <p:cNvSpPr>
            <a:spLocks noGrp="1"/>
          </p:cNvSpPr>
          <p:nvPr>
            <p:ph type="sldNum" sz="quarter" idx="5"/>
          </p:nvPr>
        </p:nvSpPr>
        <p:spPr/>
        <p:txBody>
          <a:bodyPr/>
          <a:lstStyle/>
          <a:p>
            <a:fld id="{081270F5-C394-4350-A41E-F223897AA52F}" type="slidenum">
              <a:rPr lang="da-DK" smtClean="0"/>
              <a:t>4</a:t>
            </a:fld>
            <a:endParaRPr lang="da-DK"/>
          </a:p>
        </p:txBody>
      </p:sp>
    </p:spTree>
    <p:extLst>
      <p:ext uri="{BB962C8B-B14F-4D97-AF65-F5344CB8AC3E}">
        <p14:creationId xmlns:p14="http://schemas.microsoft.com/office/powerpoint/2010/main" val="1312159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4 min</a:t>
            </a:r>
          </a:p>
          <a:p>
            <a:endParaRPr lang="da-DK" dirty="0"/>
          </a:p>
          <a:p>
            <a:r>
              <a:rPr lang="da-DK" dirty="0"/>
              <a:t>[Listerne her er bud på gode råd. Rådene kan naturligvis tilpasses, hvis I har yderligere gode erfaringer eller råd. Vær opmærksom på at præsentere en god balance mellem at det både er råd, som forældre kan handle ud fra og som lærere og fagprofessionelle kan handle ud fra. Det kan være en fordel at sende et signal om, at det er råd som både ”vi” gør og ”I” gør.]</a:t>
            </a:r>
          </a:p>
          <a:p>
            <a:endParaRPr lang="da-DK" dirty="0"/>
          </a:p>
          <a:p>
            <a:r>
              <a:rPr lang="da-DK" dirty="0"/>
              <a:t>[I kan med fordel printe de gode råde til forældremødet, så alle forældre kan sidde med de gode råd, kigge på dem under fælles drøftelse og tage den med hjem efter forældremødet. </a:t>
            </a:r>
          </a:p>
          <a:p>
            <a:r>
              <a:rPr lang="da-DK" dirty="0"/>
              <a:t>I kan præsentere de 6 gode råd efter egen metode – om de læses op, præsenteres i kortere version eller om forældrene selv får lov at læse dem og tale i mindre grupper. Der er metodefrihed ti</a:t>
            </a:r>
          </a:p>
        </p:txBody>
      </p:sp>
      <p:sp>
        <p:nvSpPr>
          <p:cNvPr id="4" name="Pladsholder til slidenummer 3"/>
          <p:cNvSpPr>
            <a:spLocks noGrp="1"/>
          </p:cNvSpPr>
          <p:nvPr>
            <p:ph type="sldNum" sz="quarter" idx="5"/>
          </p:nvPr>
        </p:nvSpPr>
        <p:spPr/>
        <p:txBody>
          <a:bodyPr/>
          <a:lstStyle/>
          <a:p>
            <a:fld id="{081270F5-C394-4350-A41E-F223897AA52F}" type="slidenum">
              <a:rPr lang="da-DK" smtClean="0"/>
              <a:t>5</a:t>
            </a:fld>
            <a:endParaRPr lang="da-DK"/>
          </a:p>
        </p:txBody>
      </p:sp>
    </p:spTree>
    <p:extLst>
      <p:ext uri="{BB962C8B-B14F-4D97-AF65-F5344CB8AC3E}">
        <p14:creationId xmlns:p14="http://schemas.microsoft.com/office/powerpoint/2010/main" val="2097199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4 min</a:t>
            </a:r>
          </a:p>
          <a:p>
            <a:endParaRPr lang="da-DK"/>
          </a:p>
          <a:p>
            <a:pPr marL="0" marR="0" lvl="0" indent="0" algn="l" defTabSz="914400" rtl="0" eaLnBrk="1" fontAlgn="auto" latinLnBrk="0" hangingPunct="1">
              <a:lnSpc>
                <a:spcPct val="100000"/>
              </a:lnSpc>
              <a:spcBef>
                <a:spcPts val="0"/>
              </a:spcBef>
              <a:spcAft>
                <a:spcPts val="0"/>
              </a:spcAft>
              <a:buClrTx/>
              <a:buSzTx/>
              <a:buFontTx/>
              <a:buNone/>
              <a:tabLst/>
              <a:defRPr/>
            </a:pPr>
            <a:r>
              <a:rPr lang="da-DK"/>
              <a:t>[Listerne her er bud på gode råd. Rådene kan naturligvis tilpasses det, I konkret gør. Vær opmærksom på at præsentere en god balance mellem at det både er råd, som forældre kan handle ud fra og som lærere og fagprofessionelle kan handle ud fra. Det kan være en fordel at sende et signal om, at det er råd som både ”vi” gør og ”I” gør.]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a:p>
          <a:p>
            <a:pPr marL="0" marR="0" lvl="0" indent="0" algn="l" defTabSz="914400" rtl="0" eaLnBrk="1" fontAlgn="auto" latinLnBrk="0" hangingPunct="1">
              <a:lnSpc>
                <a:spcPct val="100000"/>
              </a:lnSpc>
              <a:spcBef>
                <a:spcPts val="0"/>
              </a:spcBef>
              <a:spcAft>
                <a:spcPts val="0"/>
              </a:spcAft>
              <a:buClrTx/>
              <a:buSzTx/>
              <a:buFontTx/>
              <a:buNone/>
              <a:tabLst/>
              <a:defRPr/>
            </a:pPr>
            <a:r>
              <a:rPr lang="da-DK"/>
              <a:t>Note: På forældremødet kan I ligge op til, at forældregruppen sammen kan drøfte, hvordan de gerne vil arbejde med forældrerollen til teenageren – se drøftelsespunkt på slide 22.</a:t>
            </a:r>
          </a:p>
          <a:p>
            <a:endParaRPr lang="da-DK"/>
          </a:p>
        </p:txBody>
      </p:sp>
      <p:sp>
        <p:nvSpPr>
          <p:cNvPr id="4" name="Pladsholder til slidenummer 3"/>
          <p:cNvSpPr>
            <a:spLocks noGrp="1"/>
          </p:cNvSpPr>
          <p:nvPr>
            <p:ph type="sldNum" sz="quarter" idx="5"/>
          </p:nvPr>
        </p:nvSpPr>
        <p:spPr/>
        <p:txBody>
          <a:bodyPr/>
          <a:lstStyle/>
          <a:p>
            <a:fld id="{081270F5-C394-4350-A41E-F223897AA52F}" type="slidenum">
              <a:rPr lang="da-DK" smtClean="0"/>
              <a:t>6</a:t>
            </a:fld>
            <a:endParaRPr lang="da-DK"/>
          </a:p>
        </p:txBody>
      </p:sp>
    </p:spTree>
    <p:extLst>
      <p:ext uri="{BB962C8B-B14F-4D97-AF65-F5344CB8AC3E}">
        <p14:creationId xmlns:p14="http://schemas.microsoft.com/office/powerpoint/2010/main" val="10384819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[25 min]</a:t>
            </a:r>
          </a:p>
          <a:p>
            <a:r>
              <a:rPr lang="da-DK" dirty="0"/>
              <a:t>Vi skal op og stå. Alle får en seddel i hånden, finder en partner, taler om de to udsagn på sedlerne, bytter sedler og finder nye partnere.</a:t>
            </a:r>
          </a:p>
          <a:p>
            <a:endParaRPr lang="da-DK" dirty="0"/>
          </a:p>
          <a:p>
            <a:r>
              <a:rPr lang="da-DK" dirty="0"/>
              <a:t>[Forberedelse: Find Quiz og byt til forældremødet </a:t>
            </a:r>
            <a:r>
              <a:rPr lang="da-DK"/>
              <a:t>i 5. </a:t>
            </a:r>
            <a:r>
              <a:rPr lang="da-DK" dirty="0"/>
              <a:t>klasse. Print og klip udsagnene ud og fordel dem blandt forældrene.]</a:t>
            </a:r>
          </a:p>
          <a:p>
            <a:endParaRPr lang="da-DK" dirty="0"/>
          </a:p>
          <a:p>
            <a:r>
              <a:rPr lang="da-DK" dirty="0"/>
              <a:t>Det kan anbefales, at I som forældregruppe drøfter:</a:t>
            </a:r>
          </a:p>
          <a:p>
            <a:pPr marL="171450" indent="-171450">
              <a:buFontTx/>
              <a:buChar char="-"/>
            </a:pPr>
            <a:r>
              <a:rPr lang="da-DK" dirty="0"/>
              <a:t>‘hvilke tendenser og forandringer oplever I hver i sær hos jeres børn? </a:t>
            </a:r>
          </a:p>
          <a:p>
            <a:pPr marL="0" indent="0">
              <a:buFontTx/>
              <a:buNone/>
            </a:pPr>
            <a:r>
              <a:rPr lang="da-DK" dirty="0"/>
              <a:t>[hver opmærksom på, at I som skole ligger op til, at alle forandringer er accepterede og alle forældre holdninger er ligeværdige].</a:t>
            </a:r>
          </a:p>
          <a:p>
            <a:pPr marL="0" indent="0">
              <a:buFontTx/>
              <a:buNone/>
            </a:pPr>
            <a:endParaRPr lang="da-DK" dirty="0"/>
          </a:p>
          <a:p>
            <a:pPr marL="171450" indent="-171450">
              <a:buFontTx/>
              <a:buChar char="-"/>
            </a:pPr>
            <a:r>
              <a:rPr lang="da-DK" dirty="0"/>
              <a:t>Hvilke råd og guidelines, finder I som forældregruppen mest relevante at arbejde videre med</a:t>
            </a:r>
          </a:p>
          <a:p>
            <a:pPr marL="171450" indent="-171450">
              <a:buFontTx/>
              <a:buChar char="-"/>
            </a:pPr>
            <a:endParaRPr lang="da-DK" baseline="-25000" dirty="0"/>
          </a:p>
          <a:p>
            <a:pPr marL="171450" indent="-171450">
              <a:buFontTx/>
              <a:buChar char="-"/>
            </a:pPr>
            <a:r>
              <a:rPr lang="da-DK" dirty="0"/>
              <a:t>Hvad kan vi sammen gøre og i samarbejde med skolen arbejde videre med?</a:t>
            </a:r>
          </a:p>
          <a:p>
            <a:pPr>
              <a:spcAft>
                <a:spcPts val="600"/>
              </a:spcAft>
            </a:pPr>
            <a:endParaRPr lang="da-DK" dirty="0">
              <a:latin typeface="+mj-lt"/>
            </a:endParaRPr>
          </a:p>
          <a:p>
            <a:r>
              <a:rPr lang="da-DK" dirty="0"/>
              <a:t>[Dialogen kan udmunde i en opsamling på, hvordan forældrene sammen og i samarbejde med jer som skole arbejder videre med de gode råd]</a:t>
            </a:r>
          </a:p>
          <a:p>
            <a:endParaRPr lang="da-DK" dirty="0"/>
          </a:p>
        </p:txBody>
      </p:sp>
      <p:sp>
        <p:nvSpPr>
          <p:cNvPr id="4" name="Pladsholder til slidenummer 3"/>
          <p:cNvSpPr>
            <a:spLocks noGrp="1"/>
          </p:cNvSpPr>
          <p:nvPr>
            <p:ph type="sldNum" sz="quarter" idx="5"/>
          </p:nvPr>
        </p:nvSpPr>
        <p:spPr/>
        <p:txBody>
          <a:bodyPr/>
          <a:lstStyle/>
          <a:p>
            <a:fld id="{081270F5-C394-4350-A41E-F223897AA52F}" type="slidenum">
              <a:rPr lang="da-DK" smtClean="0"/>
              <a:t>7</a:t>
            </a:fld>
            <a:endParaRPr lang="da-DK"/>
          </a:p>
        </p:txBody>
      </p:sp>
    </p:spTree>
    <p:extLst>
      <p:ext uri="{BB962C8B-B14F-4D97-AF65-F5344CB8AC3E}">
        <p14:creationId xmlns:p14="http://schemas.microsoft.com/office/powerpoint/2010/main" val="758019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[1 min]</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Yderligere </a:t>
            </a:r>
            <a:r>
              <a:rPr lang="da-DK" dirty="0" err="1"/>
              <a:t>matieraler</a:t>
            </a:r>
            <a:r>
              <a:rPr lang="da-DK" dirty="0"/>
              <a:t> kan findes her:</a:t>
            </a:r>
          </a:p>
          <a:p>
            <a:r>
              <a:rPr lang="da-DK" b="1" dirty="0">
                <a:hlinkClick r:id="rId3"/>
              </a:rPr>
              <a:t>Teenageguide: til teenagere om kroppens udvikling i teenageårene, som forældre med fordel selv kan kigge i - og give til deres teenager</a:t>
            </a:r>
            <a:r>
              <a:rPr lang="da-DK" b="1" dirty="0"/>
              <a:t> </a:t>
            </a:r>
          </a:p>
          <a:p>
            <a:r>
              <a:rPr lang="da-DK" sz="1050" dirty="0">
                <a:hlinkClick r:id="rId3"/>
              </a:rPr>
              <a:t>https://www.sst.dk/-/media/Udgivelser/2020/Teenageguide-2020.ashx</a:t>
            </a:r>
            <a:r>
              <a:rPr lang="da-DK" sz="105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p:txBody>
      </p:sp>
      <p:sp>
        <p:nvSpPr>
          <p:cNvPr id="4" name="Pladsholder til slidenummer 3"/>
          <p:cNvSpPr>
            <a:spLocks noGrp="1"/>
          </p:cNvSpPr>
          <p:nvPr>
            <p:ph type="sldNum" sz="quarter" idx="5"/>
          </p:nvPr>
        </p:nvSpPr>
        <p:spPr/>
        <p:txBody>
          <a:bodyPr/>
          <a:lstStyle/>
          <a:p>
            <a:fld id="{081270F5-C394-4350-A41E-F223897AA52F}" type="slidenum">
              <a:rPr lang="da-DK" smtClean="0"/>
              <a:t>8</a:t>
            </a:fld>
            <a:endParaRPr lang="da-DK"/>
          </a:p>
        </p:txBody>
      </p:sp>
    </p:spTree>
    <p:extLst>
      <p:ext uri="{BB962C8B-B14F-4D97-AF65-F5344CB8AC3E}">
        <p14:creationId xmlns:p14="http://schemas.microsoft.com/office/powerpoint/2010/main" val="17869287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a:t>
            </a:r>
          </a:p>
          <a:p>
            <a:endParaRPr lang="da-DK"/>
          </a:p>
          <a:p>
            <a:r>
              <a:rPr lang="da-DK"/>
              <a:t>[Her kan I med fordel samle op på mødet og samle op på, hvad de næste skridt i arbejdet går ud på. I kan også orientere om næste forældremøde, hvor I også med fordel kan samle op på dette forældremøde og arbejde videre med indsatsen].</a:t>
            </a:r>
          </a:p>
        </p:txBody>
      </p:sp>
      <p:sp>
        <p:nvSpPr>
          <p:cNvPr id="4" name="Pladsholder til slidenummer 3"/>
          <p:cNvSpPr>
            <a:spLocks noGrp="1"/>
          </p:cNvSpPr>
          <p:nvPr>
            <p:ph type="sldNum" sz="quarter" idx="5"/>
          </p:nvPr>
        </p:nvSpPr>
        <p:spPr/>
        <p:txBody>
          <a:bodyPr/>
          <a:lstStyle/>
          <a:p>
            <a:fld id="{081270F5-C394-4350-A41E-F223897AA52F}" type="slidenum">
              <a:rPr lang="da-DK" smtClean="0"/>
              <a:t>9</a:t>
            </a:fld>
            <a:endParaRPr lang="da-DK"/>
          </a:p>
        </p:txBody>
      </p:sp>
    </p:spTree>
    <p:extLst>
      <p:ext uri="{BB962C8B-B14F-4D97-AF65-F5344CB8AC3E}">
        <p14:creationId xmlns:p14="http://schemas.microsoft.com/office/powerpoint/2010/main" val="41612992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Forside hvid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3D229-DD1E-FDC6-1708-E9AC7EA49F04}"/>
              </a:ext>
            </a:extLst>
          </p:cNvPr>
          <p:cNvSpPr>
            <a:spLocks noGrp="1"/>
          </p:cNvSpPr>
          <p:nvPr>
            <p:ph type="ctrTitle" hasCustomPrompt="1"/>
          </p:nvPr>
        </p:nvSpPr>
        <p:spPr>
          <a:xfrm>
            <a:off x="1524000" y="326835"/>
            <a:ext cx="9144000" cy="2387600"/>
          </a:xfrm>
        </p:spPr>
        <p:txBody>
          <a:bodyPr anchor="b"/>
          <a:lstStyle>
            <a:lvl1pPr algn="ctr">
              <a:lnSpc>
                <a:spcPts val="7000"/>
              </a:lnSpc>
              <a:defRPr sz="6000" cap="all" baseline="0"/>
            </a:lvl1pPr>
          </a:lstStyle>
          <a:p>
            <a:r>
              <a:rPr lang="en-GB"/>
              <a:t>KLIK FOR AT TILFØJE TITEL</a:t>
            </a:r>
            <a:endParaRPr lang="da-DK"/>
          </a:p>
        </p:txBody>
      </p:sp>
      <p:sp>
        <p:nvSpPr>
          <p:cNvPr id="3" name="Subtitle 2">
            <a:extLst>
              <a:ext uri="{FF2B5EF4-FFF2-40B4-BE49-F238E27FC236}">
                <a16:creationId xmlns:a16="http://schemas.microsoft.com/office/drawing/2014/main" id="{6059EC10-809A-9F35-70E5-A02132CAD516}"/>
              </a:ext>
            </a:extLst>
          </p:cNvPr>
          <p:cNvSpPr>
            <a:spLocks noGrp="1"/>
          </p:cNvSpPr>
          <p:nvPr>
            <p:ph type="subTitle" idx="1" hasCustomPrompt="1"/>
          </p:nvPr>
        </p:nvSpPr>
        <p:spPr>
          <a:xfrm>
            <a:off x="1524000" y="2877630"/>
            <a:ext cx="9144000" cy="1655762"/>
          </a:xfrm>
        </p:spPr>
        <p:txBody>
          <a:bodyPr/>
          <a:lstStyle>
            <a:lvl1pPr marL="0" indent="0" algn="ctr">
              <a:lnSpc>
                <a:spcPts val="4000"/>
              </a:lnSpc>
              <a:spcBef>
                <a:spcPts val="0"/>
              </a:spcBef>
              <a:buNone/>
              <a:defRPr sz="30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tilføje undertitel</a:t>
            </a:r>
          </a:p>
        </p:txBody>
      </p:sp>
      <p:pic>
        <p:nvPicPr>
          <p:cNvPr id="7" name="Graphic 6">
            <a:extLst>
              <a:ext uri="{FF2B5EF4-FFF2-40B4-BE49-F238E27FC236}">
                <a16:creationId xmlns:a16="http://schemas.microsoft.com/office/drawing/2014/main" id="{B456FFA2-6604-0633-C2FA-5E5DEFEC7B6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56000" y="5400000"/>
            <a:ext cx="2880000" cy="1011893"/>
          </a:xfrm>
          <a:prstGeom prst="rect">
            <a:avLst/>
          </a:prstGeom>
        </p:spPr>
      </p:pic>
    </p:spTree>
    <p:extLst>
      <p:ext uri="{BB962C8B-B14F-4D97-AF65-F5344CB8AC3E}">
        <p14:creationId xmlns:p14="http://schemas.microsoft.com/office/powerpoint/2010/main" val="560603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Forside rø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3D229-DD1E-FDC6-1708-E9AC7EA49F04}"/>
              </a:ext>
            </a:extLst>
          </p:cNvPr>
          <p:cNvSpPr>
            <a:spLocks noGrp="1"/>
          </p:cNvSpPr>
          <p:nvPr>
            <p:ph type="ctrTitle" hasCustomPrompt="1"/>
          </p:nvPr>
        </p:nvSpPr>
        <p:spPr>
          <a:xfrm>
            <a:off x="1524000" y="326835"/>
            <a:ext cx="9144000" cy="2387600"/>
          </a:xfrm>
        </p:spPr>
        <p:txBody>
          <a:bodyPr anchor="b"/>
          <a:lstStyle>
            <a:lvl1pPr algn="ctr">
              <a:lnSpc>
                <a:spcPts val="7000"/>
              </a:lnSpc>
              <a:defRPr sz="6000" cap="all" baseline="0"/>
            </a:lvl1pPr>
          </a:lstStyle>
          <a:p>
            <a:r>
              <a:rPr lang="en-GB" err="1"/>
              <a:t>Klik</a:t>
            </a:r>
            <a:r>
              <a:rPr lang="en-GB"/>
              <a:t> for at </a:t>
            </a:r>
            <a:r>
              <a:rPr lang="en-GB" err="1"/>
              <a:t>tilføje</a:t>
            </a:r>
            <a:r>
              <a:rPr lang="en-GB"/>
              <a:t> </a:t>
            </a:r>
            <a:r>
              <a:rPr lang="en-GB" err="1"/>
              <a:t>titel</a:t>
            </a:r>
            <a:endParaRPr lang="da-DK"/>
          </a:p>
        </p:txBody>
      </p:sp>
      <p:sp>
        <p:nvSpPr>
          <p:cNvPr id="3" name="Subtitle 2">
            <a:extLst>
              <a:ext uri="{FF2B5EF4-FFF2-40B4-BE49-F238E27FC236}">
                <a16:creationId xmlns:a16="http://schemas.microsoft.com/office/drawing/2014/main" id="{6059EC10-809A-9F35-70E5-A02132CAD516}"/>
              </a:ext>
            </a:extLst>
          </p:cNvPr>
          <p:cNvSpPr>
            <a:spLocks noGrp="1"/>
          </p:cNvSpPr>
          <p:nvPr>
            <p:ph type="subTitle" idx="1" hasCustomPrompt="1"/>
          </p:nvPr>
        </p:nvSpPr>
        <p:spPr>
          <a:xfrm>
            <a:off x="1524000" y="2877630"/>
            <a:ext cx="9144000" cy="1655762"/>
          </a:xfrm>
        </p:spPr>
        <p:txBody>
          <a:bodyPr/>
          <a:lstStyle>
            <a:lvl1pPr marL="0" indent="0" algn="ctr">
              <a:lnSpc>
                <a:spcPts val="4000"/>
              </a:lnSpc>
              <a:spcBef>
                <a:spcPts val="0"/>
              </a:spcBef>
              <a:buNone/>
              <a:defRPr sz="30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tilføje undertitel</a:t>
            </a:r>
          </a:p>
        </p:txBody>
      </p:sp>
      <p:pic>
        <p:nvPicPr>
          <p:cNvPr id="4" name="Graphic 3">
            <a:extLst>
              <a:ext uri="{FF2B5EF4-FFF2-40B4-BE49-F238E27FC236}">
                <a16:creationId xmlns:a16="http://schemas.microsoft.com/office/drawing/2014/main" id="{B43C1208-8605-2B8E-A098-2D6F007B39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656000" y="5400000"/>
            <a:ext cx="2880000" cy="1011890"/>
          </a:xfrm>
          <a:prstGeom prst="rect">
            <a:avLst/>
          </a:prstGeom>
        </p:spPr>
      </p:pic>
    </p:spTree>
    <p:extLst>
      <p:ext uri="{BB962C8B-B14F-4D97-AF65-F5344CB8AC3E}">
        <p14:creationId xmlns:p14="http://schemas.microsoft.com/office/powerpoint/2010/main" val="1323506648"/>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Forside sor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3D229-DD1E-FDC6-1708-E9AC7EA49F04}"/>
              </a:ext>
            </a:extLst>
          </p:cNvPr>
          <p:cNvSpPr>
            <a:spLocks noGrp="1"/>
          </p:cNvSpPr>
          <p:nvPr>
            <p:ph type="ctrTitle" hasCustomPrompt="1"/>
          </p:nvPr>
        </p:nvSpPr>
        <p:spPr>
          <a:xfrm>
            <a:off x="1524000" y="326835"/>
            <a:ext cx="9144000" cy="2387600"/>
          </a:xfrm>
        </p:spPr>
        <p:txBody>
          <a:bodyPr anchor="b"/>
          <a:lstStyle>
            <a:lvl1pPr algn="ctr">
              <a:lnSpc>
                <a:spcPts val="7000"/>
              </a:lnSpc>
              <a:defRPr sz="6000" cap="all" baseline="0"/>
            </a:lvl1pPr>
          </a:lstStyle>
          <a:p>
            <a:r>
              <a:rPr lang="en-GB" err="1"/>
              <a:t>Klik</a:t>
            </a:r>
            <a:r>
              <a:rPr lang="en-GB"/>
              <a:t> for at </a:t>
            </a:r>
            <a:r>
              <a:rPr lang="en-GB" err="1"/>
              <a:t>tilføje</a:t>
            </a:r>
            <a:r>
              <a:rPr lang="en-GB"/>
              <a:t> </a:t>
            </a:r>
            <a:r>
              <a:rPr lang="en-GB" err="1"/>
              <a:t>titel</a:t>
            </a:r>
            <a:endParaRPr lang="da-DK"/>
          </a:p>
        </p:txBody>
      </p:sp>
      <p:sp>
        <p:nvSpPr>
          <p:cNvPr id="3" name="Subtitle 2">
            <a:extLst>
              <a:ext uri="{FF2B5EF4-FFF2-40B4-BE49-F238E27FC236}">
                <a16:creationId xmlns:a16="http://schemas.microsoft.com/office/drawing/2014/main" id="{6059EC10-809A-9F35-70E5-A02132CAD516}"/>
              </a:ext>
            </a:extLst>
          </p:cNvPr>
          <p:cNvSpPr>
            <a:spLocks noGrp="1"/>
          </p:cNvSpPr>
          <p:nvPr>
            <p:ph type="subTitle" idx="1" hasCustomPrompt="1"/>
          </p:nvPr>
        </p:nvSpPr>
        <p:spPr>
          <a:xfrm>
            <a:off x="1524000" y="2877630"/>
            <a:ext cx="9144000" cy="1655762"/>
          </a:xfrm>
        </p:spPr>
        <p:txBody>
          <a:bodyPr/>
          <a:lstStyle>
            <a:lvl1pPr marL="0" indent="0" algn="ctr">
              <a:lnSpc>
                <a:spcPts val="4000"/>
              </a:lnSpc>
              <a:spcBef>
                <a:spcPts val="0"/>
              </a:spcBef>
              <a:buNone/>
              <a:defRPr sz="30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tilføje undertitel</a:t>
            </a:r>
          </a:p>
        </p:txBody>
      </p:sp>
      <p:pic>
        <p:nvPicPr>
          <p:cNvPr id="4" name="Graphic 3">
            <a:extLst>
              <a:ext uri="{FF2B5EF4-FFF2-40B4-BE49-F238E27FC236}">
                <a16:creationId xmlns:a16="http://schemas.microsoft.com/office/drawing/2014/main" id="{B43C1208-8605-2B8E-A098-2D6F007B39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656000" y="5400000"/>
            <a:ext cx="2880000" cy="1011890"/>
          </a:xfrm>
          <a:prstGeom prst="rect">
            <a:avLst/>
          </a:prstGeom>
        </p:spPr>
      </p:pic>
    </p:spTree>
    <p:extLst>
      <p:ext uri="{BB962C8B-B14F-4D97-AF65-F5344CB8AC3E}">
        <p14:creationId xmlns:p14="http://schemas.microsoft.com/office/powerpoint/2010/main" val="205562903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dholdsfortegnel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0F545-6D82-95BC-B6AE-7779586FF478}"/>
              </a:ext>
            </a:extLst>
          </p:cNvPr>
          <p:cNvSpPr>
            <a:spLocks noGrp="1"/>
          </p:cNvSpPr>
          <p:nvPr>
            <p:ph type="title" hasCustomPrompt="1"/>
          </p:nvPr>
        </p:nvSpPr>
        <p:spPr/>
        <p:txBody>
          <a:bodyPr/>
          <a:lstStyle/>
          <a:p>
            <a:r>
              <a:rPr lang="en-GB" err="1"/>
              <a:t>Indholdsfortegnelse</a:t>
            </a:r>
            <a:endParaRPr lang="da-DK"/>
          </a:p>
        </p:txBody>
      </p:sp>
      <p:sp>
        <p:nvSpPr>
          <p:cNvPr id="3" name="Content Placeholder 2">
            <a:extLst>
              <a:ext uri="{FF2B5EF4-FFF2-40B4-BE49-F238E27FC236}">
                <a16:creationId xmlns:a16="http://schemas.microsoft.com/office/drawing/2014/main" id="{4A2424A3-0912-2E87-E4BE-40FE5F358B46}"/>
              </a:ext>
            </a:extLst>
          </p:cNvPr>
          <p:cNvSpPr>
            <a:spLocks noGrp="1"/>
          </p:cNvSpPr>
          <p:nvPr>
            <p:ph sz="half" idx="1"/>
          </p:nvPr>
        </p:nvSpPr>
        <p:spPr>
          <a:xfrm>
            <a:off x="838200" y="1825625"/>
            <a:ext cx="5035826" cy="4351338"/>
          </a:xfrm>
        </p:spPr>
        <p:txBody>
          <a:bodyPr/>
          <a:lstStyle>
            <a:lvl1pPr>
              <a:tabLst>
                <a:tab pos="4680000" algn="r"/>
              </a:tabLst>
              <a:defRPr/>
            </a:lvl1pPr>
            <a:lvl2pPr>
              <a:tabLst>
                <a:tab pos="4680000" algn="r"/>
              </a:tabLst>
              <a:defRPr/>
            </a:lvl2pPr>
            <a:lvl3pPr>
              <a:tabLst>
                <a:tab pos="4680000" algn="r"/>
              </a:tabLst>
              <a:defRPr/>
            </a:lvl3pPr>
            <a:lvl4pPr>
              <a:tabLst>
                <a:tab pos="4680000" algn="r"/>
              </a:tabLst>
              <a:defRPr/>
            </a:lvl4pPr>
            <a:lvl5pPr>
              <a:tabLst>
                <a:tab pos="4680000" algn="r"/>
              </a:tabLst>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Content Placeholder 3">
            <a:extLst>
              <a:ext uri="{FF2B5EF4-FFF2-40B4-BE49-F238E27FC236}">
                <a16:creationId xmlns:a16="http://schemas.microsoft.com/office/drawing/2014/main" id="{4180D576-5460-7B0E-6EF1-4E5357092612}"/>
              </a:ext>
            </a:extLst>
          </p:cNvPr>
          <p:cNvSpPr>
            <a:spLocks noGrp="1"/>
          </p:cNvSpPr>
          <p:nvPr>
            <p:ph sz="half" idx="2"/>
          </p:nvPr>
        </p:nvSpPr>
        <p:spPr>
          <a:xfrm>
            <a:off x="6352899" y="1825625"/>
            <a:ext cx="5035826" cy="4351338"/>
          </a:xfrm>
        </p:spPr>
        <p:txBody>
          <a:bodyPr/>
          <a:lstStyle>
            <a:lvl1pPr>
              <a:tabLst>
                <a:tab pos="4680000" algn="r"/>
              </a:tabLst>
              <a:defRPr/>
            </a:lvl1pPr>
            <a:lvl2pPr>
              <a:tabLst>
                <a:tab pos="4680000" algn="r"/>
              </a:tabLst>
              <a:defRPr/>
            </a:lvl2pPr>
            <a:lvl3pPr>
              <a:tabLst>
                <a:tab pos="4680000" algn="r"/>
              </a:tabLst>
              <a:defRPr/>
            </a:lvl3pPr>
            <a:lvl4pPr>
              <a:tabLst>
                <a:tab pos="4680000" algn="r"/>
              </a:tabLst>
              <a:defRPr/>
            </a:lvl4pPr>
            <a:lvl5pPr>
              <a:tabLst>
                <a:tab pos="4680000" algn="r"/>
              </a:tabLst>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Date Placeholder 4">
            <a:extLst>
              <a:ext uri="{FF2B5EF4-FFF2-40B4-BE49-F238E27FC236}">
                <a16:creationId xmlns:a16="http://schemas.microsoft.com/office/drawing/2014/main" id="{DDE78BC9-3CC5-6958-890E-ED779475975B}"/>
              </a:ext>
            </a:extLst>
          </p:cNvPr>
          <p:cNvSpPr>
            <a:spLocks noGrp="1"/>
          </p:cNvSpPr>
          <p:nvPr>
            <p:ph type="dt" sz="half" idx="10"/>
          </p:nvPr>
        </p:nvSpPr>
        <p:spPr/>
        <p:txBody>
          <a:bodyPr/>
          <a:lstStyle/>
          <a:p>
            <a:fld id="{6119CD20-B9D1-934A-A5C2-A2E4F5705A04}" type="datetime1">
              <a:rPr lang="da-DK" smtClean="0"/>
              <a:t>08-06-2026</a:t>
            </a:fld>
            <a:endParaRPr lang="da-DK"/>
          </a:p>
        </p:txBody>
      </p:sp>
      <p:sp>
        <p:nvSpPr>
          <p:cNvPr id="6" name="Footer Placeholder 5">
            <a:extLst>
              <a:ext uri="{FF2B5EF4-FFF2-40B4-BE49-F238E27FC236}">
                <a16:creationId xmlns:a16="http://schemas.microsoft.com/office/drawing/2014/main" id="{AE031429-F35A-75C1-25FC-7BE43BEA3CF5}"/>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A13E04E9-701A-7167-69BB-4F3147D081B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35BC2C4C-C16F-5B39-0617-4A7968081E5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Tree>
    <p:extLst>
      <p:ext uri="{BB962C8B-B14F-4D97-AF65-F5344CB8AC3E}">
        <p14:creationId xmlns:p14="http://schemas.microsoft.com/office/powerpoint/2010/main" val="2146332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yt afsnit med bille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5977913-E9D4-EE4D-E2AA-A12C4A998AEB}"/>
              </a:ext>
            </a:extLst>
          </p:cNvPr>
          <p:cNvSpPr>
            <a:spLocks noGrp="1" noChangeAspect="1"/>
          </p:cNvSpPr>
          <p:nvPr>
            <p:ph type="pic" sz="quarter" idx="10"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4" name="Title 1">
            <a:extLst>
              <a:ext uri="{FF2B5EF4-FFF2-40B4-BE49-F238E27FC236}">
                <a16:creationId xmlns:a16="http://schemas.microsoft.com/office/drawing/2014/main" id="{963BBFC6-9E6C-4E3C-8133-C6E72C5EADA2}"/>
              </a:ext>
            </a:extLst>
          </p:cNvPr>
          <p:cNvSpPr>
            <a:spLocks noGrp="1"/>
          </p:cNvSpPr>
          <p:nvPr>
            <p:ph type="ctrTitle" hasCustomPrompt="1"/>
          </p:nvPr>
        </p:nvSpPr>
        <p:spPr>
          <a:xfrm>
            <a:off x="359999" y="360000"/>
            <a:ext cx="4003572" cy="996033"/>
          </a:xfrm>
          <a:solidFill>
            <a:schemeClr val="bg1"/>
          </a:solidFill>
        </p:spPr>
        <p:txBody>
          <a:bodyPr wrap="square" lIns="180000" tIns="72000" rIns="72000" bIns="0" anchor="t" anchorCtr="0">
            <a:spAutoFit/>
          </a:bodyPr>
          <a:lstStyle>
            <a:lvl1pPr algn="l">
              <a:lnSpc>
                <a:spcPct val="100000"/>
              </a:lnSpc>
              <a:defRPr sz="6000" cap="all" baseline="0"/>
            </a:lvl1pPr>
          </a:lstStyle>
          <a:p>
            <a:r>
              <a:rPr lang="en-GB" err="1"/>
              <a:t>overskrift</a:t>
            </a:r>
            <a:endParaRPr lang="da-DK"/>
          </a:p>
        </p:txBody>
      </p:sp>
    </p:spTree>
    <p:extLst>
      <p:ext uri="{BB962C8B-B14F-4D97-AF65-F5344CB8AC3E}">
        <p14:creationId xmlns:p14="http://schemas.microsoft.com/office/powerpoint/2010/main" val="578391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Nyt afsnit med rø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9ECA7-3431-043C-1192-09DD6B30BB0E}"/>
              </a:ext>
            </a:extLst>
          </p:cNvPr>
          <p:cNvSpPr>
            <a:spLocks noGrp="1"/>
          </p:cNvSpPr>
          <p:nvPr>
            <p:ph type="title" hasCustomPrompt="1"/>
          </p:nvPr>
        </p:nvSpPr>
        <p:spPr>
          <a:xfrm>
            <a:off x="831849" y="1709738"/>
            <a:ext cx="10556875" cy="2852737"/>
          </a:xfrm>
        </p:spPr>
        <p:txBody>
          <a:bodyPr anchor="ctr" anchorCtr="0"/>
          <a:lstStyle>
            <a:lvl1pPr algn="ctr">
              <a:lnSpc>
                <a:spcPts val="7000"/>
              </a:lnSpc>
              <a:defRPr sz="4400" cap="all" baseline="0"/>
            </a:lvl1pPr>
          </a:lstStyle>
          <a:p>
            <a:r>
              <a:rPr lang="en-GB" err="1"/>
              <a:t>Overskrift</a:t>
            </a:r>
            <a:r>
              <a:rPr lang="en-GB"/>
              <a:t> </a:t>
            </a:r>
            <a:r>
              <a:rPr lang="en-GB" err="1"/>
              <a:t>på</a:t>
            </a:r>
            <a:r>
              <a:rPr lang="en-GB"/>
              <a:t> </a:t>
            </a:r>
            <a:r>
              <a:rPr lang="en-GB" err="1"/>
              <a:t>nyt</a:t>
            </a:r>
            <a:r>
              <a:rPr lang="en-GB"/>
              <a:t> </a:t>
            </a:r>
            <a:r>
              <a:rPr lang="en-GB" err="1"/>
              <a:t>afsnit</a:t>
            </a:r>
            <a:endParaRPr lang="da-DK"/>
          </a:p>
        </p:txBody>
      </p:sp>
    </p:spTree>
    <p:extLst>
      <p:ext uri="{BB962C8B-B14F-4D97-AF65-F5344CB8AC3E}">
        <p14:creationId xmlns:p14="http://schemas.microsoft.com/office/powerpoint/2010/main" val="2318943241"/>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master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lvl1pPr>
              <a:defRPr/>
            </a:lvl1p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1F0C36FF-AFD6-7D44-8962-6FE1276F40A0}" type="datetime1">
              <a:rPr lang="da-DK" smtClean="0"/>
              <a:t>08-06-2026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7" name="Content Placeholder 6">
            <a:extLst>
              <a:ext uri="{FF2B5EF4-FFF2-40B4-BE49-F238E27FC236}">
                <a16:creationId xmlns:a16="http://schemas.microsoft.com/office/drawing/2014/main" id="{B74AFA96-16DB-33A8-37B3-DBB0E9662A8B}"/>
              </a:ext>
            </a:extLst>
          </p:cNvPr>
          <p:cNvSpPr>
            <a:spLocks noGrp="1"/>
          </p:cNvSpPr>
          <p:nvPr>
            <p:ph sz="quarter" idx="13"/>
          </p:nvPr>
        </p:nvSpPr>
        <p:spPr>
          <a:xfrm>
            <a:off x="828000" y="1800000"/>
            <a:ext cx="10560725" cy="407987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8" name="Rectangle 7">
            <a:extLst>
              <a:ext uri="{FF2B5EF4-FFF2-40B4-BE49-F238E27FC236}">
                <a16:creationId xmlns:a16="http://schemas.microsoft.com/office/drawing/2014/main" id="{94012A63-E74A-686E-4017-A8AECFD3C4F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6" name="Graphic 5">
            <a:extLst>
              <a:ext uri="{FF2B5EF4-FFF2-40B4-BE49-F238E27FC236}">
                <a16:creationId xmlns:a16="http://schemas.microsoft.com/office/drawing/2014/main" id="{533E3A82-8B2C-3B30-40E7-96A72BF1331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3528351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Standard master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0F545-6D82-95BC-B6AE-7779586FF478}"/>
              </a:ext>
            </a:extLst>
          </p:cNvPr>
          <p:cNvSpPr>
            <a:spLocks noGrp="1"/>
          </p:cNvSpPr>
          <p:nvPr>
            <p:ph type="title" hasCustomPrompt="1"/>
          </p:nvPr>
        </p:nvSpPr>
        <p:spPr/>
        <p:txBody>
          <a:bodyPr/>
          <a:lstStyle>
            <a:lvl1pPr>
              <a:defRPr/>
            </a:lvl1pPr>
          </a:lstStyle>
          <a:p>
            <a:r>
              <a:rPr lang="da-DK"/>
              <a:t>Overskrift</a:t>
            </a:r>
          </a:p>
        </p:txBody>
      </p:sp>
      <p:sp>
        <p:nvSpPr>
          <p:cNvPr id="3" name="Content Placeholder 2">
            <a:extLst>
              <a:ext uri="{FF2B5EF4-FFF2-40B4-BE49-F238E27FC236}">
                <a16:creationId xmlns:a16="http://schemas.microsoft.com/office/drawing/2014/main" id="{4A2424A3-0912-2E87-E4BE-40FE5F358B46}"/>
              </a:ext>
            </a:extLst>
          </p:cNvPr>
          <p:cNvSpPr>
            <a:spLocks noGrp="1"/>
          </p:cNvSpPr>
          <p:nvPr>
            <p:ph sz="half" idx="1"/>
          </p:nvPr>
        </p:nvSpPr>
        <p:spPr>
          <a:xfrm>
            <a:off x="838200" y="1825625"/>
            <a:ext cx="5035826"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Content Placeholder 3">
            <a:extLst>
              <a:ext uri="{FF2B5EF4-FFF2-40B4-BE49-F238E27FC236}">
                <a16:creationId xmlns:a16="http://schemas.microsoft.com/office/drawing/2014/main" id="{4180D576-5460-7B0E-6EF1-4E5357092612}"/>
              </a:ext>
            </a:extLst>
          </p:cNvPr>
          <p:cNvSpPr>
            <a:spLocks noGrp="1"/>
          </p:cNvSpPr>
          <p:nvPr>
            <p:ph sz="half" idx="2"/>
          </p:nvPr>
        </p:nvSpPr>
        <p:spPr>
          <a:xfrm>
            <a:off x="6352899" y="1825625"/>
            <a:ext cx="5035826"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Date Placeholder 4">
            <a:extLst>
              <a:ext uri="{FF2B5EF4-FFF2-40B4-BE49-F238E27FC236}">
                <a16:creationId xmlns:a16="http://schemas.microsoft.com/office/drawing/2014/main" id="{DDE78BC9-3CC5-6958-890E-ED779475975B}"/>
              </a:ext>
            </a:extLst>
          </p:cNvPr>
          <p:cNvSpPr>
            <a:spLocks noGrp="1"/>
          </p:cNvSpPr>
          <p:nvPr>
            <p:ph type="dt" sz="half" idx="10"/>
          </p:nvPr>
        </p:nvSpPr>
        <p:spPr/>
        <p:txBody>
          <a:bodyPr/>
          <a:lstStyle/>
          <a:p>
            <a:fld id="{EE051115-D154-7144-9804-0D379DAAFE58}" type="datetime1">
              <a:rPr lang="da-DK" smtClean="0"/>
              <a:t>08-06-2026</a:t>
            </a:fld>
            <a:endParaRPr lang="da-DK"/>
          </a:p>
        </p:txBody>
      </p:sp>
      <p:sp>
        <p:nvSpPr>
          <p:cNvPr id="6" name="Footer Placeholder 5">
            <a:extLst>
              <a:ext uri="{FF2B5EF4-FFF2-40B4-BE49-F238E27FC236}">
                <a16:creationId xmlns:a16="http://schemas.microsoft.com/office/drawing/2014/main" id="{AE031429-F35A-75C1-25FC-7BE43BEA3CF5}"/>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A13E04E9-701A-7167-69BB-4F3147D081B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EA165DBF-918E-2999-0587-8762A75C38C5}"/>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9" name="Graphic 8">
            <a:extLst>
              <a:ext uri="{FF2B5EF4-FFF2-40B4-BE49-F238E27FC236}">
                <a16:creationId xmlns:a16="http://schemas.microsoft.com/office/drawing/2014/main" id="{FD5A975C-117C-4EBA-6B82-140CB037178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249640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Standard mastersl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E3AB2-F0A8-CC9C-0D8F-9C4A2D4484C4}"/>
              </a:ext>
            </a:extLst>
          </p:cNvPr>
          <p:cNvSpPr>
            <a:spLocks noGrp="1"/>
          </p:cNvSpPr>
          <p:nvPr>
            <p:ph type="title" hasCustomPrompt="1"/>
          </p:nvPr>
        </p:nvSpPr>
        <p:spPr>
          <a:xfrm>
            <a:off x="827999" y="360000"/>
            <a:ext cx="10560725" cy="1325563"/>
          </a:xfrm>
        </p:spPr>
        <p:txBody>
          <a:bodyPr/>
          <a:lstStyle>
            <a:lvl1pPr>
              <a:lnSpc>
                <a:spcPts val="5400"/>
              </a:lnSpc>
              <a:defRPr sz="4400" baseline="0"/>
            </a:lvl1pPr>
          </a:lstStyle>
          <a:p>
            <a:r>
              <a:rPr lang="da-DK"/>
              <a:t>Overskrift</a:t>
            </a:r>
          </a:p>
        </p:txBody>
      </p:sp>
      <p:sp>
        <p:nvSpPr>
          <p:cNvPr id="3" name="Text Placeholder 2">
            <a:extLst>
              <a:ext uri="{FF2B5EF4-FFF2-40B4-BE49-F238E27FC236}">
                <a16:creationId xmlns:a16="http://schemas.microsoft.com/office/drawing/2014/main" id="{4E633ACE-844C-251E-F445-B148B37AB57E}"/>
              </a:ext>
            </a:extLst>
          </p:cNvPr>
          <p:cNvSpPr>
            <a:spLocks noGrp="1"/>
          </p:cNvSpPr>
          <p:nvPr>
            <p:ph type="body" idx="1"/>
          </p:nvPr>
        </p:nvSpPr>
        <p:spPr>
          <a:xfrm>
            <a:off x="839788" y="1808920"/>
            <a:ext cx="5044177" cy="646459"/>
          </a:xfrm>
        </p:spPr>
        <p:txBody>
          <a:bodyPr anchor="b"/>
          <a:lstStyle>
            <a:lvl1pPr marL="0" indent="0">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a:extLst>
              <a:ext uri="{FF2B5EF4-FFF2-40B4-BE49-F238E27FC236}">
                <a16:creationId xmlns:a16="http://schemas.microsoft.com/office/drawing/2014/main" id="{95F97006-A2DE-7D60-4F1B-8B8486DF7716}"/>
              </a:ext>
            </a:extLst>
          </p:cNvPr>
          <p:cNvSpPr>
            <a:spLocks noGrp="1"/>
          </p:cNvSpPr>
          <p:nvPr>
            <p:ph sz="half" idx="2"/>
          </p:nvPr>
        </p:nvSpPr>
        <p:spPr>
          <a:xfrm>
            <a:off x="839788" y="2505075"/>
            <a:ext cx="5044177" cy="355282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Text Placeholder 4">
            <a:extLst>
              <a:ext uri="{FF2B5EF4-FFF2-40B4-BE49-F238E27FC236}">
                <a16:creationId xmlns:a16="http://schemas.microsoft.com/office/drawing/2014/main" id="{97C1547F-990F-DF7F-3C6E-DF41FF6341E8}"/>
              </a:ext>
            </a:extLst>
          </p:cNvPr>
          <p:cNvSpPr>
            <a:spLocks noGrp="1"/>
          </p:cNvSpPr>
          <p:nvPr>
            <p:ph type="body" sz="quarter" idx="3"/>
          </p:nvPr>
        </p:nvSpPr>
        <p:spPr>
          <a:xfrm>
            <a:off x="6347792" y="1808920"/>
            <a:ext cx="5047351" cy="646459"/>
          </a:xfrm>
        </p:spPr>
        <p:txBody>
          <a:bodyPr anchor="b"/>
          <a:lstStyle>
            <a:lvl1pPr marL="0" indent="0">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a:extLst>
              <a:ext uri="{FF2B5EF4-FFF2-40B4-BE49-F238E27FC236}">
                <a16:creationId xmlns:a16="http://schemas.microsoft.com/office/drawing/2014/main" id="{362D44F1-419F-27D2-D8AB-94675EE400B1}"/>
              </a:ext>
            </a:extLst>
          </p:cNvPr>
          <p:cNvSpPr>
            <a:spLocks noGrp="1"/>
          </p:cNvSpPr>
          <p:nvPr>
            <p:ph sz="quarter" idx="4"/>
          </p:nvPr>
        </p:nvSpPr>
        <p:spPr>
          <a:xfrm>
            <a:off x="6347792" y="2505075"/>
            <a:ext cx="5047351" cy="355282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Date Placeholder 6">
            <a:extLst>
              <a:ext uri="{FF2B5EF4-FFF2-40B4-BE49-F238E27FC236}">
                <a16:creationId xmlns:a16="http://schemas.microsoft.com/office/drawing/2014/main" id="{8CC64448-4E73-0D8E-450F-CCC4103CEEEF}"/>
              </a:ext>
            </a:extLst>
          </p:cNvPr>
          <p:cNvSpPr>
            <a:spLocks noGrp="1"/>
          </p:cNvSpPr>
          <p:nvPr>
            <p:ph type="dt" sz="half" idx="10"/>
          </p:nvPr>
        </p:nvSpPr>
        <p:spPr/>
        <p:txBody>
          <a:bodyPr/>
          <a:lstStyle/>
          <a:p>
            <a:fld id="{F3163BFB-8652-E84B-85D7-1B189E972808}" type="datetime1">
              <a:rPr lang="da-DK" smtClean="0"/>
              <a:t>08-06-2026</a:t>
            </a:fld>
            <a:endParaRPr lang="da-DK"/>
          </a:p>
        </p:txBody>
      </p:sp>
      <p:sp>
        <p:nvSpPr>
          <p:cNvPr id="8" name="Footer Placeholder 7">
            <a:extLst>
              <a:ext uri="{FF2B5EF4-FFF2-40B4-BE49-F238E27FC236}">
                <a16:creationId xmlns:a16="http://schemas.microsoft.com/office/drawing/2014/main" id="{CFFF2461-7558-7C50-FD1D-3EBB71F3D723}"/>
              </a:ext>
            </a:extLst>
          </p:cNvPr>
          <p:cNvSpPr>
            <a:spLocks noGrp="1"/>
          </p:cNvSpPr>
          <p:nvPr>
            <p:ph type="ftr" sz="quarter" idx="11"/>
          </p:nvPr>
        </p:nvSpPr>
        <p:spPr/>
        <p:txBody>
          <a:bodyPr/>
          <a:lstStyle/>
          <a:p>
            <a:endParaRPr lang="da-DK"/>
          </a:p>
        </p:txBody>
      </p:sp>
      <p:sp>
        <p:nvSpPr>
          <p:cNvPr id="9" name="Slide Number Placeholder 8">
            <a:extLst>
              <a:ext uri="{FF2B5EF4-FFF2-40B4-BE49-F238E27FC236}">
                <a16:creationId xmlns:a16="http://schemas.microsoft.com/office/drawing/2014/main" id="{E5FEAF37-E960-FEA6-47EA-FF4008BF51D1}"/>
              </a:ext>
            </a:extLst>
          </p:cNvPr>
          <p:cNvSpPr>
            <a:spLocks noGrp="1"/>
          </p:cNvSpPr>
          <p:nvPr>
            <p:ph type="sldNum" sz="quarter" idx="12"/>
          </p:nvPr>
        </p:nvSpPr>
        <p:spPr/>
        <p:txBody>
          <a:bodyPr/>
          <a:lstStyle>
            <a:lvl1pPr>
              <a:defRPr/>
            </a:lvl1pPr>
          </a:lstStyle>
          <a:p>
            <a:fld id="{32CAA5C1-44CC-DA4A-90AB-7B93879CFDA9}" type="slidenum">
              <a:rPr lang="da-DK" smtClean="0"/>
              <a:pPr/>
              <a:t>‹nr.›</a:t>
            </a:fld>
            <a:endParaRPr lang="da-DK"/>
          </a:p>
        </p:txBody>
      </p:sp>
      <p:sp>
        <p:nvSpPr>
          <p:cNvPr id="10" name="Rectangle 9">
            <a:extLst>
              <a:ext uri="{FF2B5EF4-FFF2-40B4-BE49-F238E27FC236}">
                <a16:creationId xmlns:a16="http://schemas.microsoft.com/office/drawing/2014/main" id="{AEBB1CD4-AC15-BCC6-FBF7-745FB5FAAABB}"/>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11" name="Graphic 10">
            <a:extLst>
              <a:ext uri="{FF2B5EF4-FFF2-40B4-BE49-F238E27FC236}">
                <a16:creationId xmlns:a16="http://schemas.microsoft.com/office/drawing/2014/main" id="{131681C0-2EB8-C52E-C071-636B40C83F7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1835494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 masterslid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B377FCC3-DD3C-5D4A-8B70-E4F88F3F1319}" type="datetime1">
              <a:rPr lang="da-DK" smtClean="0"/>
              <a:t>08-06-2026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7" name="Content Placeholder 6">
            <a:extLst>
              <a:ext uri="{FF2B5EF4-FFF2-40B4-BE49-F238E27FC236}">
                <a16:creationId xmlns:a16="http://schemas.microsoft.com/office/drawing/2014/main" id="{B74AFA96-16DB-33A8-37B3-DBB0E9662A8B}"/>
              </a:ext>
            </a:extLst>
          </p:cNvPr>
          <p:cNvSpPr>
            <a:spLocks noGrp="1"/>
          </p:cNvSpPr>
          <p:nvPr>
            <p:ph sz="quarter" idx="13"/>
          </p:nvPr>
        </p:nvSpPr>
        <p:spPr>
          <a:xfrm>
            <a:off x="828000" y="1800000"/>
            <a:ext cx="10560725" cy="190676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8" name="Rectangle 7">
            <a:extLst>
              <a:ext uri="{FF2B5EF4-FFF2-40B4-BE49-F238E27FC236}">
                <a16:creationId xmlns:a16="http://schemas.microsoft.com/office/drawing/2014/main" id="{94012A63-E74A-686E-4017-A8AECFD3C4F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
        <p:nvSpPr>
          <p:cNvPr id="6" name="Content Placeholder 6">
            <a:extLst>
              <a:ext uri="{FF2B5EF4-FFF2-40B4-BE49-F238E27FC236}">
                <a16:creationId xmlns:a16="http://schemas.microsoft.com/office/drawing/2014/main" id="{436C0410-B720-8CBD-3A5C-BBB5C945F606}"/>
              </a:ext>
            </a:extLst>
          </p:cNvPr>
          <p:cNvSpPr>
            <a:spLocks noGrp="1"/>
          </p:cNvSpPr>
          <p:nvPr>
            <p:ph sz="quarter" idx="14"/>
          </p:nvPr>
        </p:nvSpPr>
        <p:spPr>
          <a:xfrm>
            <a:off x="6346867" y="3850760"/>
            <a:ext cx="5041858" cy="231406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9" name="Content Placeholder 6">
            <a:extLst>
              <a:ext uri="{FF2B5EF4-FFF2-40B4-BE49-F238E27FC236}">
                <a16:creationId xmlns:a16="http://schemas.microsoft.com/office/drawing/2014/main" id="{01A6756D-F647-48ED-48FF-A96A2D039803}"/>
              </a:ext>
            </a:extLst>
          </p:cNvPr>
          <p:cNvSpPr>
            <a:spLocks noGrp="1"/>
          </p:cNvSpPr>
          <p:nvPr>
            <p:ph sz="quarter" idx="15"/>
          </p:nvPr>
        </p:nvSpPr>
        <p:spPr>
          <a:xfrm>
            <a:off x="828000" y="3850760"/>
            <a:ext cx="5041858" cy="231406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10" name="Graphic 9">
            <a:extLst>
              <a:ext uri="{FF2B5EF4-FFF2-40B4-BE49-F238E27FC236}">
                <a16:creationId xmlns:a16="http://schemas.microsoft.com/office/drawing/2014/main" id="{D18BB1EB-0B6B-BEAC-41D1-182B546206D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2512457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andard masterslid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0186A197-FA10-1744-99D8-8A2C19431790}" type="datetime1">
              <a:rPr lang="da-DK" smtClean="0"/>
              <a:t>08-06-2026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7" name="Content Placeholder 6">
            <a:extLst>
              <a:ext uri="{FF2B5EF4-FFF2-40B4-BE49-F238E27FC236}">
                <a16:creationId xmlns:a16="http://schemas.microsoft.com/office/drawing/2014/main" id="{B74AFA96-16DB-33A8-37B3-DBB0E9662A8B}"/>
              </a:ext>
            </a:extLst>
          </p:cNvPr>
          <p:cNvSpPr>
            <a:spLocks noGrp="1"/>
          </p:cNvSpPr>
          <p:nvPr>
            <p:ph sz="quarter" idx="13"/>
          </p:nvPr>
        </p:nvSpPr>
        <p:spPr>
          <a:xfrm>
            <a:off x="828000" y="1800001"/>
            <a:ext cx="10560725" cy="1077854"/>
          </a:xfrm>
        </p:spPr>
        <p:txBody>
          <a:bodyPr/>
          <a:lstStyle>
            <a:lvl1pPr marL="0" indent="0">
              <a:lnSpc>
                <a:spcPts val="2600"/>
              </a:lnSpc>
              <a:buNone/>
              <a:defRPr sz="1800" b="1"/>
            </a:lvl1pPr>
          </a:lstStyle>
          <a:p>
            <a:pPr lvl="0"/>
            <a:r>
              <a:rPr lang="da-DK"/>
              <a:t>Klik for at redigere teksttypografierne i masteren</a:t>
            </a:r>
          </a:p>
        </p:txBody>
      </p:sp>
      <p:sp>
        <p:nvSpPr>
          <p:cNvPr id="8" name="Rectangle 7">
            <a:extLst>
              <a:ext uri="{FF2B5EF4-FFF2-40B4-BE49-F238E27FC236}">
                <a16:creationId xmlns:a16="http://schemas.microsoft.com/office/drawing/2014/main" id="{94012A63-E74A-686E-4017-A8AECFD3C4F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
        <p:nvSpPr>
          <p:cNvPr id="6" name="Content Placeholder 6">
            <a:extLst>
              <a:ext uri="{FF2B5EF4-FFF2-40B4-BE49-F238E27FC236}">
                <a16:creationId xmlns:a16="http://schemas.microsoft.com/office/drawing/2014/main" id="{436C0410-B720-8CBD-3A5C-BBB5C945F606}"/>
              </a:ext>
            </a:extLst>
          </p:cNvPr>
          <p:cNvSpPr>
            <a:spLocks noGrp="1"/>
          </p:cNvSpPr>
          <p:nvPr>
            <p:ph sz="quarter" idx="14"/>
          </p:nvPr>
        </p:nvSpPr>
        <p:spPr>
          <a:xfrm>
            <a:off x="6346867" y="4970805"/>
            <a:ext cx="5041858" cy="1195045"/>
          </a:xfrm>
        </p:spPr>
        <p:txBody>
          <a:bodyPr/>
          <a:lstStyle/>
          <a:p>
            <a:pPr lvl="0"/>
            <a:r>
              <a:rPr lang="da-DK"/>
              <a:t>Klik for at redigere teksttypografierne i masteren</a:t>
            </a:r>
          </a:p>
          <a:p>
            <a:pPr lvl="1"/>
            <a:r>
              <a:rPr lang="da-DK"/>
              <a:t>Andet niveau</a:t>
            </a:r>
          </a:p>
          <a:p>
            <a:pPr lvl="2"/>
            <a:r>
              <a:rPr lang="da-DK"/>
              <a:t>Tredje niveau</a:t>
            </a:r>
          </a:p>
        </p:txBody>
      </p:sp>
      <p:sp>
        <p:nvSpPr>
          <p:cNvPr id="9" name="Content Placeholder 6">
            <a:extLst>
              <a:ext uri="{FF2B5EF4-FFF2-40B4-BE49-F238E27FC236}">
                <a16:creationId xmlns:a16="http://schemas.microsoft.com/office/drawing/2014/main" id="{01A6756D-F647-48ED-48FF-A96A2D039803}"/>
              </a:ext>
            </a:extLst>
          </p:cNvPr>
          <p:cNvSpPr>
            <a:spLocks noGrp="1"/>
          </p:cNvSpPr>
          <p:nvPr>
            <p:ph sz="quarter" idx="15"/>
          </p:nvPr>
        </p:nvSpPr>
        <p:spPr>
          <a:xfrm>
            <a:off x="828000" y="4970805"/>
            <a:ext cx="5041858" cy="1195045"/>
          </a:xfrm>
        </p:spPr>
        <p:txBody>
          <a:bodyPr/>
          <a:lstStyle/>
          <a:p>
            <a:pPr lvl="0"/>
            <a:r>
              <a:rPr lang="da-DK"/>
              <a:t>Klik for at redigere teksttypografierne i masteren</a:t>
            </a:r>
          </a:p>
          <a:p>
            <a:pPr lvl="1"/>
            <a:r>
              <a:rPr lang="da-DK"/>
              <a:t>Andet niveau</a:t>
            </a:r>
          </a:p>
          <a:p>
            <a:pPr lvl="2"/>
            <a:r>
              <a:rPr lang="da-DK"/>
              <a:t>Tredje niveau</a:t>
            </a:r>
          </a:p>
        </p:txBody>
      </p:sp>
      <p:sp>
        <p:nvSpPr>
          <p:cNvPr id="10" name="Content Placeholder 6">
            <a:extLst>
              <a:ext uri="{FF2B5EF4-FFF2-40B4-BE49-F238E27FC236}">
                <a16:creationId xmlns:a16="http://schemas.microsoft.com/office/drawing/2014/main" id="{A52E39BF-CA29-1E6C-1E92-1E659E0BCA4E}"/>
              </a:ext>
            </a:extLst>
          </p:cNvPr>
          <p:cNvSpPr>
            <a:spLocks noGrp="1"/>
          </p:cNvSpPr>
          <p:nvPr>
            <p:ph sz="quarter" idx="16"/>
          </p:nvPr>
        </p:nvSpPr>
        <p:spPr>
          <a:xfrm>
            <a:off x="828000" y="3068355"/>
            <a:ext cx="10560725" cy="1711950"/>
          </a:xfrm>
        </p:spPr>
        <p:txBody>
          <a:bodyPr/>
          <a:lstStyle>
            <a:lvl1pPr marL="0" indent="0">
              <a:buNone/>
              <a:defRPr/>
            </a:lvl1pPr>
          </a:lstStyle>
          <a:p>
            <a:pPr lvl="0"/>
            <a:r>
              <a:rPr lang="da-DK"/>
              <a:t>Klik for at redigere teksttypografierne i masteren</a:t>
            </a:r>
          </a:p>
        </p:txBody>
      </p:sp>
      <p:pic>
        <p:nvPicPr>
          <p:cNvPr id="11" name="Graphic 10">
            <a:extLst>
              <a:ext uri="{FF2B5EF4-FFF2-40B4-BE49-F238E27FC236}">
                <a16:creationId xmlns:a16="http://schemas.microsoft.com/office/drawing/2014/main" id="{5A851212-4CFA-97C9-4413-169FBA2FF30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16026534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Standard masterslid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87994-8C17-4030-4B81-266554064273}"/>
              </a:ext>
            </a:extLst>
          </p:cNvPr>
          <p:cNvSpPr>
            <a:spLocks noGrp="1"/>
          </p:cNvSpPr>
          <p:nvPr>
            <p:ph type="title" hasCustomPrompt="1"/>
          </p:nvPr>
        </p:nvSpPr>
        <p:spPr>
          <a:xfrm>
            <a:off x="839788" y="457200"/>
            <a:ext cx="3932237" cy="1600200"/>
          </a:xfrm>
        </p:spPr>
        <p:txBody>
          <a:bodyPr anchor="b"/>
          <a:lstStyle>
            <a:lvl1pPr>
              <a:defRPr sz="4400" baseline="0"/>
            </a:lvl1pPr>
          </a:lstStyle>
          <a:p>
            <a:r>
              <a:rPr lang="da-DK"/>
              <a:t>Overskrift</a:t>
            </a:r>
          </a:p>
        </p:txBody>
      </p:sp>
      <p:sp>
        <p:nvSpPr>
          <p:cNvPr id="3" name="Content Placeholder 2">
            <a:extLst>
              <a:ext uri="{FF2B5EF4-FFF2-40B4-BE49-F238E27FC236}">
                <a16:creationId xmlns:a16="http://schemas.microsoft.com/office/drawing/2014/main" id="{6AFC78FD-865C-53DA-E018-B03E16224E11}"/>
              </a:ext>
            </a:extLst>
          </p:cNvPr>
          <p:cNvSpPr>
            <a:spLocks noGrp="1"/>
          </p:cNvSpPr>
          <p:nvPr>
            <p:ph idx="1"/>
          </p:nvPr>
        </p:nvSpPr>
        <p:spPr>
          <a:xfrm>
            <a:off x="5183188" y="2223246"/>
            <a:ext cx="6172200" cy="3637803"/>
          </a:xfrm>
        </p:spPr>
        <p:txBody>
          <a:bodyPr/>
          <a:lstStyle>
            <a:lvl1pPr>
              <a:defRPr sz="1600" baseline="0"/>
            </a:lvl1pPr>
            <a:lvl2pPr>
              <a:defRPr sz="1600" baseline="0"/>
            </a:lvl2pPr>
            <a:lvl3pPr>
              <a:defRPr sz="1600" baseline="0"/>
            </a:lvl3pPr>
            <a:lvl4pPr>
              <a:defRPr sz="1600" baseline="0"/>
            </a:lvl4pPr>
            <a:lvl5pPr>
              <a:defRPr sz="1600" baseline="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Text Placeholder 3">
            <a:extLst>
              <a:ext uri="{FF2B5EF4-FFF2-40B4-BE49-F238E27FC236}">
                <a16:creationId xmlns:a16="http://schemas.microsoft.com/office/drawing/2014/main" id="{AB2D3718-E605-673E-919F-D80BD72D6A99}"/>
              </a:ext>
            </a:extLst>
          </p:cNvPr>
          <p:cNvSpPr>
            <a:spLocks noGrp="1"/>
          </p:cNvSpPr>
          <p:nvPr>
            <p:ph type="body" sz="half" idx="2"/>
          </p:nvPr>
        </p:nvSpPr>
        <p:spPr>
          <a:xfrm>
            <a:off x="839788" y="2223592"/>
            <a:ext cx="3932237" cy="364539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a:extLst>
              <a:ext uri="{FF2B5EF4-FFF2-40B4-BE49-F238E27FC236}">
                <a16:creationId xmlns:a16="http://schemas.microsoft.com/office/drawing/2014/main" id="{F42EA07A-FC0B-CF54-7FE4-EB71F1C6E07B}"/>
              </a:ext>
            </a:extLst>
          </p:cNvPr>
          <p:cNvSpPr>
            <a:spLocks noGrp="1"/>
          </p:cNvSpPr>
          <p:nvPr>
            <p:ph type="dt" sz="half" idx="10"/>
          </p:nvPr>
        </p:nvSpPr>
        <p:spPr/>
        <p:txBody>
          <a:bodyPr/>
          <a:lstStyle/>
          <a:p>
            <a:fld id="{61C0F692-2875-5E41-898A-1C1178EAEA79}" type="datetime1">
              <a:rPr lang="da-DK" smtClean="0"/>
              <a:t>08-06-2026</a:t>
            </a:fld>
            <a:endParaRPr lang="da-DK"/>
          </a:p>
        </p:txBody>
      </p:sp>
      <p:sp>
        <p:nvSpPr>
          <p:cNvPr id="6" name="Footer Placeholder 5">
            <a:extLst>
              <a:ext uri="{FF2B5EF4-FFF2-40B4-BE49-F238E27FC236}">
                <a16:creationId xmlns:a16="http://schemas.microsoft.com/office/drawing/2014/main" id="{B056435F-0DC0-CAF1-F36B-9603EA509A3D}"/>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301830F4-65C2-7D2B-BFB4-6A8C106652C1}"/>
              </a:ext>
            </a:extLst>
          </p:cNvPr>
          <p:cNvSpPr>
            <a:spLocks noGrp="1"/>
          </p:cNvSpPr>
          <p:nvPr>
            <p:ph type="sldNum" sz="quarter" idx="12"/>
          </p:nvPr>
        </p:nvSpPr>
        <p:spPr/>
        <p:txBody>
          <a:bodyPr/>
          <a:lstStyle/>
          <a:p>
            <a:fld id="{D84A4580-363A-0145-8839-19AD59045D19}" type="slidenum">
              <a:rPr lang="da-DK" smtClean="0"/>
              <a:t>‹nr.›</a:t>
            </a:fld>
            <a:endParaRPr lang="da-DK"/>
          </a:p>
        </p:txBody>
      </p:sp>
      <p:pic>
        <p:nvPicPr>
          <p:cNvPr id="8" name="Graphic 7">
            <a:extLst>
              <a:ext uri="{FF2B5EF4-FFF2-40B4-BE49-F238E27FC236}">
                <a16:creationId xmlns:a16="http://schemas.microsoft.com/office/drawing/2014/main" id="{7264056F-BBE7-A06D-043E-7B3336C7C18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
        <p:nvSpPr>
          <p:cNvPr id="9" name="Rectangle 8">
            <a:extLst>
              <a:ext uri="{FF2B5EF4-FFF2-40B4-BE49-F238E27FC236}">
                <a16:creationId xmlns:a16="http://schemas.microsoft.com/office/drawing/2014/main" id="{9D366B9D-1B2E-805B-B892-4FA8EA15EAB6}"/>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Tree>
    <p:extLst>
      <p:ext uri="{BB962C8B-B14F-4D97-AF65-F5344CB8AC3E}">
        <p14:creationId xmlns:p14="http://schemas.microsoft.com/office/powerpoint/2010/main" val="37768164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ndard masterslide 7 med bille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6923B-6475-EDE0-2061-D86136722925}"/>
              </a:ext>
            </a:extLst>
          </p:cNvPr>
          <p:cNvSpPr>
            <a:spLocks noGrp="1"/>
          </p:cNvSpPr>
          <p:nvPr>
            <p:ph type="title"/>
          </p:nvPr>
        </p:nvSpPr>
        <p:spPr>
          <a:xfrm>
            <a:off x="828000" y="360000"/>
            <a:ext cx="4754767" cy="1600200"/>
          </a:xfrm>
        </p:spPr>
        <p:txBody>
          <a:bodyPr anchor="b"/>
          <a:lstStyle>
            <a:lvl1pPr>
              <a:lnSpc>
                <a:spcPts val="5400"/>
              </a:lnSpc>
              <a:defRPr sz="4400"/>
            </a:lvl1pPr>
          </a:lstStyle>
          <a:p>
            <a:r>
              <a:rPr lang="da-DK"/>
              <a:t>Klik for at redigere titeltypografien i masteren</a:t>
            </a:r>
          </a:p>
        </p:txBody>
      </p:sp>
      <p:sp>
        <p:nvSpPr>
          <p:cNvPr id="3" name="Picture Placeholder 2">
            <a:extLst>
              <a:ext uri="{FF2B5EF4-FFF2-40B4-BE49-F238E27FC236}">
                <a16:creationId xmlns:a16="http://schemas.microsoft.com/office/drawing/2014/main" id="{EA6D84E9-A136-29BE-BAE1-7611506A42CE}"/>
              </a:ext>
            </a:extLst>
          </p:cNvPr>
          <p:cNvSpPr>
            <a:spLocks noGrp="1"/>
          </p:cNvSpPr>
          <p:nvPr>
            <p:ph type="pic" idx="1" hasCustomPrompt="1"/>
          </p:nvPr>
        </p:nvSpPr>
        <p:spPr>
          <a:xfrm>
            <a:off x="6096000" y="0"/>
            <a:ext cx="6096000" cy="6857999"/>
          </a:xfrm>
          <a:pattFill prst="pct10">
            <a:fgClr>
              <a:schemeClr val="tx1"/>
            </a:fgClr>
            <a:bgClr>
              <a:schemeClr val="bg1"/>
            </a:bgClr>
          </a:pattFill>
        </p:spPr>
        <p:txBody>
          <a:bodyPr anchor="t" anchorCtr="0"/>
          <a:lstStyle>
            <a:lvl1pPr marL="0" indent="0" algn="ctr">
              <a:buNone/>
              <a:defRPr sz="20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 her ved klik på ikon</a:t>
            </a:r>
          </a:p>
        </p:txBody>
      </p:sp>
      <p:sp>
        <p:nvSpPr>
          <p:cNvPr id="4" name="Text Placeholder 3">
            <a:extLst>
              <a:ext uri="{FF2B5EF4-FFF2-40B4-BE49-F238E27FC236}">
                <a16:creationId xmlns:a16="http://schemas.microsoft.com/office/drawing/2014/main" id="{C3D705C4-3C08-5AF8-BE28-A3E8AFAB9990}"/>
              </a:ext>
            </a:extLst>
          </p:cNvPr>
          <p:cNvSpPr>
            <a:spLocks noGrp="1"/>
          </p:cNvSpPr>
          <p:nvPr>
            <p:ph type="body" sz="half" idx="2"/>
          </p:nvPr>
        </p:nvSpPr>
        <p:spPr>
          <a:xfrm>
            <a:off x="828000" y="2242452"/>
            <a:ext cx="4791280" cy="3558407"/>
          </a:xfrm>
        </p:spPr>
        <p:txBody>
          <a:bodyPr/>
          <a:lstStyle>
            <a:lvl1pPr marL="0" indent="0">
              <a:buNone/>
              <a:defRPr sz="17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a:extLst>
              <a:ext uri="{FF2B5EF4-FFF2-40B4-BE49-F238E27FC236}">
                <a16:creationId xmlns:a16="http://schemas.microsoft.com/office/drawing/2014/main" id="{6654A523-2759-B196-D3B0-85A20F5DD1C5}"/>
              </a:ext>
            </a:extLst>
          </p:cNvPr>
          <p:cNvSpPr>
            <a:spLocks noGrp="1"/>
          </p:cNvSpPr>
          <p:nvPr>
            <p:ph type="dt" sz="half" idx="10"/>
          </p:nvPr>
        </p:nvSpPr>
        <p:spPr/>
        <p:txBody>
          <a:bodyPr/>
          <a:lstStyle/>
          <a:p>
            <a:fld id="{CDCCC6D7-D2B2-074D-BC89-966328D47720}" type="datetime1">
              <a:rPr lang="da-DK" smtClean="0"/>
              <a:t>08-06-2026</a:t>
            </a:fld>
            <a:endParaRPr lang="da-DK"/>
          </a:p>
        </p:txBody>
      </p:sp>
      <p:sp>
        <p:nvSpPr>
          <p:cNvPr id="6" name="Footer Placeholder 5">
            <a:extLst>
              <a:ext uri="{FF2B5EF4-FFF2-40B4-BE49-F238E27FC236}">
                <a16:creationId xmlns:a16="http://schemas.microsoft.com/office/drawing/2014/main" id="{5FE75361-A8E0-5041-6FEE-6AE3A5223C13}"/>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9CD9B8BF-B269-8C7D-5F51-A35859B3D96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7D0E2F7F-8B49-68D2-11BC-77419E597BC7}"/>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9" name="Graphic 8">
            <a:extLst>
              <a:ext uri="{FF2B5EF4-FFF2-40B4-BE49-F238E27FC236}">
                <a16:creationId xmlns:a16="http://schemas.microsoft.com/office/drawing/2014/main" id="{EC7E5914-27B9-2416-1DEF-FDE43122D71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3650409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andard masterslide 8 med billede">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A6D84E9-A136-29BE-BAE1-7611506A42CE}"/>
              </a:ext>
            </a:extLst>
          </p:cNvPr>
          <p:cNvSpPr>
            <a:spLocks noGrp="1"/>
          </p:cNvSpPr>
          <p:nvPr>
            <p:ph type="pic" idx="1" hasCustomPrompt="1"/>
          </p:nvPr>
        </p:nvSpPr>
        <p:spPr>
          <a:xfrm>
            <a:off x="468000" y="0"/>
            <a:ext cx="5628000" cy="6857999"/>
          </a:xfrm>
          <a:pattFill prst="pct10">
            <a:fgClr>
              <a:schemeClr val="bg1"/>
            </a:fgClr>
            <a:bgClr>
              <a:schemeClr val="tx1"/>
            </a:bgClr>
          </a:pattFill>
        </p:spPr>
        <p:txBody>
          <a:bodyPr anchor="t" anchorCtr="0"/>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 her ved klik på ikon</a:t>
            </a:r>
          </a:p>
          <a:p>
            <a:endParaRPr lang="da-DK"/>
          </a:p>
        </p:txBody>
      </p:sp>
      <p:sp>
        <p:nvSpPr>
          <p:cNvPr id="2" name="Title 1">
            <a:extLst>
              <a:ext uri="{FF2B5EF4-FFF2-40B4-BE49-F238E27FC236}">
                <a16:creationId xmlns:a16="http://schemas.microsoft.com/office/drawing/2014/main" id="{49D6923B-6475-EDE0-2061-D86136722925}"/>
              </a:ext>
            </a:extLst>
          </p:cNvPr>
          <p:cNvSpPr>
            <a:spLocks noGrp="1"/>
          </p:cNvSpPr>
          <p:nvPr>
            <p:ph type="title" hasCustomPrompt="1"/>
          </p:nvPr>
        </p:nvSpPr>
        <p:spPr>
          <a:xfrm>
            <a:off x="6607277" y="360000"/>
            <a:ext cx="4754767" cy="1600200"/>
          </a:xfrm>
        </p:spPr>
        <p:txBody>
          <a:bodyPr anchor="b"/>
          <a:lstStyle>
            <a:lvl1pPr>
              <a:lnSpc>
                <a:spcPts val="5400"/>
              </a:lnSpc>
              <a:defRPr sz="4400"/>
            </a:lvl1pPr>
          </a:lstStyle>
          <a:p>
            <a:r>
              <a:rPr lang="da-DK"/>
              <a:t>Overskrift</a:t>
            </a:r>
          </a:p>
        </p:txBody>
      </p:sp>
      <p:sp>
        <p:nvSpPr>
          <p:cNvPr id="4" name="Text Placeholder 3">
            <a:extLst>
              <a:ext uri="{FF2B5EF4-FFF2-40B4-BE49-F238E27FC236}">
                <a16:creationId xmlns:a16="http://schemas.microsoft.com/office/drawing/2014/main" id="{C3D705C4-3C08-5AF8-BE28-A3E8AFAB9990}"/>
              </a:ext>
            </a:extLst>
          </p:cNvPr>
          <p:cNvSpPr>
            <a:spLocks noGrp="1"/>
          </p:cNvSpPr>
          <p:nvPr>
            <p:ph type="body" sz="half" idx="2"/>
          </p:nvPr>
        </p:nvSpPr>
        <p:spPr>
          <a:xfrm>
            <a:off x="6607277" y="2242452"/>
            <a:ext cx="4791280" cy="3558407"/>
          </a:xfrm>
        </p:spPr>
        <p:txBody>
          <a:bodyPr/>
          <a:lstStyle>
            <a:lvl1pPr marL="0" indent="0">
              <a:buNone/>
              <a:defRPr sz="17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a:extLst>
              <a:ext uri="{FF2B5EF4-FFF2-40B4-BE49-F238E27FC236}">
                <a16:creationId xmlns:a16="http://schemas.microsoft.com/office/drawing/2014/main" id="{6654A523-2759-B196-D3B0-85A20F5DD1C5}"/>
              </a:ext>
            </a:extLst>
          </p:cNvPr>
          <p:cNvSpPr>
            <a:spLocks noGrp="1"/>
          </p:cNvSpPr>
          <p:nvPr>
            <p:ph type="dt" sz="half" idx="10"/>
          </p:nvPr>
        </p:nvSpPr>
        <p:spPr/>
        <p:txBody>
          <a:bodyPr/>
          <a:lstStyle/>
          <a:p>
            <a:fld id="{38129CA6-6899-174E-88F1-D8F90DBFA6DD}" type="datetime1">
              <a:rPr lang="da-DK" smtClean="0"/>
              <a:t>08-06-2026</a:t>
            </a:fld>
            <a:endParaRPr lang="da-DK"/>
          </a:p>
        </p:txBody>
      </p:sp>
      <p:sp>
        <p:nvSpPr>
          <p:cNvPr id="6" name="Footer Placeholder 5">
            <a:extLst>
              <a:ext uri="{FF2B5EF4-FFF2-40B4-BE49-F238E27FC236}">
                <a16:creationId xmlns:a16="http://schemas.microsoft.com/office/drawing/2014/main" id="{5FE75361-A8E0-5041-6FEE-6AE3A5223C13}"/>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9CD9B8BF-B269-8C7D-5F51-A35859B3D96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7D0E2F7F-8B49-68D2-11BC-77419E597BC7}"/>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9" name="Graphic 8">
            <a:extLst>
              <a:ext uri="{FF2B5EF4-FFF2-40B4-BE49-F238E27FC236}">
                <a16:creationId xmlns:a16="http://schemas.microsoft.com/office/drawing/2014/main" id="{45FCC27F-5281-154C-7722-BCE369414CA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0723800" y="6317560"/>
            <a:ext cx="1260000" cy="442702"/>
          </a:xfrm>
          <a:prstGeom prst="rect">
            <a:avLst/>
          </a:prstGeom>
        </p:spPr>
      </p:pic>
    </p:spTree>
    <p:extLst>
      <p:ext uri="{BB962C8B-B14F-4D97-AF65-F5344CB8AC3E}">
        <p14:creationId xmlns:p14="http://schemas.microsoft.com/office/powerpoint/2010/main" val="216692931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ndard masterslide 9 med bille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0A1DAE9-CA3A-340C-49CB-60DC3EB3BDA0}"/>
              </a:ext>
            </a:extLst>
          </p:cNvPr>
          <p:cNvSpPr/>
          <p:nvPr userDrawn="1"/>
        </p:nvSpPr>
        <p:spPr>
          <a:xfrm>
            <a:off x="4975377" y="0"/>
            <a:ext cx="7216623" cy="6858000"/>
          </a:xfrm>
          <a:prstGeom prst="rect">
            <a:avLst/>
          </a:prstGeom>
          <a:gradFill>
            <a:gsLst>
              <a:gs pos="100000">
                <a:srgbClr val="A51414"/>
              </a:gs>
              <a:gs pos="50000">
                <a:schemeClr val="tx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icture Placeholder 2">
            <a:extLst>
              <a:ext uri="{FF2B5EF4-FFF2-40B4-BE49-F238E27FC236}">
                <a16:creationId xmlns:a16="http://schemas.microsoft.com/office/drawing/2014/main" id="{EA6D84E9-A136-29BE-BAE1-7611506A42CE}"/>
              </a:ext>
            </a:extLst>
          </p:cNvPr>
          <p:cNvSpPr>
            <a:spLocks noGrp="1"/>
          </p:cNvSpPr>
          <p:nvPr>
            <p:ph type="pic" idx="1" hasCustomPrompt="1"/>
          </p:nvPr>
        </p:nvSpPr>
        <p:spPr>
          <a:xfrm>
            <a:off x="216000" y="216000"/>
            <a:ext cx="5887800" cy="6426847"/>
          </a:xfrm>
          <a:pattFill prst="pct10">
            <a:fgClr>
              <a:schemeClr val="tx1"/>
            </a:fgClr>
            <a:bgClr>
              <a:schemeClr val="bg1"/>
            </a:bgClr>
          </a:pattFill>
        </p:spPr>
        <p:txBody>
          <a:bodyPr anchor="t" anchorCtr="0"/>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 her ved klik på ikon</a:t>
            </a:r>
          </a:p>
        </p:txBody>
      </p:sp>
      <p:sp>
        <p:nvSpPr>
          <p:cNvPr id="2" name="Title 1">
            <a:extLst>
              <a:ext uri="{FF2B5EF4-FFF2-40B4-BE49-F238E27FC236}">
                <a16:creationId xmlns:a16="http://schemas.microsoft.com/office/drawing/2014/main" id="{49D6923B-6475-EDE0-2061-D86136722925}"/>
              </a:ext>
            </a:extLst>
          </p:cNvPr>
          <p:cNvSpPr>
            <a:spLocks noGrp="1"/>
          </p:cNvSpPr>
          <p:nvPr>
            <p:ph type="title" hasCustomPrompt="1"/>
          </p:nvPr>
        </p:nvSpPr>
        <p:spPr>
          <a:xfrm>
            <a:off x="6607277" y="360000"/>
            <a:ext cx="4754767" cy="1600200"/>
          </a:xfrm>
        </p:spPr>
        <p:txBody>
          <a:bodyPr anchor="b"/>
          <a:lstStyle>
            <a:lvl1pPr>
              <a:lnSpc>
                <a:spcPts val="5400"/>
              </a:lnSpc>
              <a:defRPr sz="4400">
                <a:solidFill>
                  <a:schemeClr val="bg1"/>
                </a:solidFill>
              </a:defRPr>
            </a:lvl1pPr>
          </a:lstStyle>
          <a:p>
            <a:r>
              <a:rPr lang="da-DK"/>
              <a:t>Overskrift</a:t>
            </a:r>
          </a:p>
        </p:txBody>
      </p:sp>
      <p:sp>
        <p:nvSpPr>
          <p:cNvPr id="4" name="Text Placeholder 3">
            <a:extLst>
              <a:ext uri="{FF2B5EF4-FFF2-40B4-BE49-F238E27FC236}">
                <a16:creationId xmlns:a16="http://schemas.microsoft.com/office/drawing/2014/main" id="{C3D705C4-3C08-5AF8-BE28-A3E8AFAB9990}"/>
              </a:ext>
            </a:extLst>
          </p:cNvPr>
          <p:cNvSpPr>
            <a:spLocks noGrp="1"/>
          </p:cNvSpPr>
          <p:nvPr>
            <p:ph type="body" sz="half" idx="2"/>
          </p:nvPr>
        </p:nvSpPr>
        <p:spPr>
          <a:xfrm>
            <a:off x="6607277" y="2242452"/>
            <a:ext cx="4791280" cy="3558407"/>
          </a:xfrm>
        </p:spPr>
        <p:txBody>
          <a:bodyPr/>
          <a:lstStyle>
            <a:lvl1pPr marL="0" indent="0">
              <a:buNone/>
              <a:defRPr sz="17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pic>
        <p:nvPicPr>
          <p:cNvPr id="11" name="Graphic 10">
            <a:extLst>
              <a:ext uri="{FF2B5EF4-FFF2-40B4-BE49-F238E27FC236}">
                <a16:creationId xmlns:a16="http://schemas.microsoft.com/office/drawing/2014/main" id="{7E58F3E0-E169-263B-16CE-58D3D66706D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0723800" y="6317560"/>
            <a:ext cx="1260000" cy="442702"/>
          </a:xfrm>
          <a:prstGeom prst="rect">
            <a:avLst/>
          </a:prstGeom>
        </p:spPr>
      </p:pic>
      <p:sp>
        <p:nvSpPr>
          <p:cNvPr id="12" name="Date Placeholder 11">
            <a:extLst>
              <a:ext uri="{FF2B5EF4-FFF2-40B4-BE49-F238E27FC236}">
                <a16:creationId xmlns:a16="http://schemas.microsoft.com/office/drawing/2014/main" id="{9010BAF4-2AE0-BE55-81BE-049312ADF2DC}"/>
              </a:ext>
            </a:extLst>
          </p:cNvPr>
          <p:cNvSpPr>
            <a:spLocks noGrp="1"/>
          </p:cNvSpPr>
          <p:nvPr>
            <p:ph type="dt" sz="half" idx="10"/>
          </p:nvPr>
        </p:nvSpPr>
        <p:spPr/>
        <p:txBody>
          <a:bodyPr/>
          <a:lstStyle/>
          <a:p>
            <a:fld id="{7DEA2BBB-2947-334B-8121-8971B734B61A}" type="datetime1">
              <a:rPr lang="da-DK" smtClean="0"/>
              <a:t>08-06-2026</a:t>
            </a:fld>
            <a:endParaRPr lang="da-DK"/>
          </a:p>
        </p:txBody>
      </p:sp>
      <p:sp>
        <p:nvSpPr>
          <p:cNvPr id="13" name="Footer Placeholder 12">
            <a:extLst>
              <a:ext uri="{FF2B5EF4-FFF2-40B4-BE49-F238E27FC236}">
                <a16:creationId xmlns:a16="http://schemas.microsoft.com/office/drawing/2014/main" id="{6454A9A9-BF01-747C-3385-AA79EA6938F9}"/>
              </a:ext>
            </a:extLst>
          </p:cNvPr>
          <p:cNvSpPr>
            <a:spLocks noGrp="1"/>
          </p:cNvSpPr>
          <p:nvPr>
            <p:ph type="ftr" sz="quarter" idx="11"/>
          </p:nvPr>
        </p:nvSpPr>
        <p:spPr/>
        <p:txBody>
          <a:bodyPr/>
          <a:lstStyle/>
          <a:p>
            <a:endParaRPr lang="da-DK"/>
          </a:p>
        </p:txBody>
      </p:sp>
      <p:sp>
        <p:nvSpPr>
          <p:cNvPr id="14" name="Slide Number Placeholder 13">
            <a:extLst>
              <a:ext uri="{FF2B5EF4-FFF2-40B4-BE49-F238E27FC236}">
                <a16:creationId xmlns:a16="http://schemas.microsoft.com/office/drawing/2014/main" id="{15B24904-275F-324F-B916-1C911F93F8A6}"/>
              </a:ext>
            </a:extLst>
          </p:cNvPr>
          <p:cNvSpPr>
            <a:spLocks noGrp="1"/>
          </p:cNvSpPr>
          <p:nvPr>
            <p:ph type="sldNum" sz="quarter" idx="12"/>
          </p:nvPr>
        </p:nvSpPr>
        <p:spPr/>
        <p:txBody>
          <a:bodyPr/>
          <a:lstStyle/>
          <a:p>
            <a:fld id="{00FF7BAB-AF06-2A45-B53C-12C3107386D7}" type="slidenum">
              <a:rPr lang="da-DK" smtClean="0"/>
              <a:pPr/>
              <a:t>‹nr.›</a:t>
            </a:fld>
            <a:endParaRPr lang="da-DK"/>
          </a:p>
        </p:txBody>
      </p:sp>
    </p:spTree>
    <p:extLst>
      <p:ext uri="{BB962C8B-B14F-4D97-AF65-F5344CB8AC3E}">
        <p14:creationId xmlns:p14="http://schemas.microsoft.com/office/powerpoint/2010/main" val="198150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aggrundsbillede med tekst/citat/statemen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FE05E45-DD73-F8D5-7569-22986C950F81}"/>
              </a:ext>
            </a:extLst>
          </p:cNvPr>
          <p:cNvSpPr>
            <a:spLocks noGrp="1"/>
          </p:cNvSpPr>
          <p:nvPr>
            <p:ph type="pic" sz="quarter" idx="10"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2" name="Text Placeholder 4">
            <a:extLst>
              <a:ext uri="{FF2B5EF4-FFF2-40B4-BE49-F238E27FC236}">
                <a16:creationId xmlns:a16="http://schemas.microsoft.com/office/drawing/2014/main" id="{60979EBC-C3B3-CF62-F36E-5D410EAB14AF}"/>
              </a:ext>
            </a:extLst>
          </p:cNvPr>
          <p:cNvSpPr>
            <a:spLocks noGrp="1"/>
          </p:cNvSpPr>
          <p:nvPr>
            <p:ph type="body" sz="quarter" idx="13" hasCustomPrompt="1"/>
          </p:nvPr>
        </p:nvSpPr>
        <p:spPr>
          <a:xfrm>
            <a:off x="924100" y="1106428"/>
            <a:ext cx="3193903" cy="2322572"/>
          </a:xfrm>
          <a:noFill/>
        </p:spPr>
        <p:txBody>
          <a:bodyPr lIns="0" tIns="144000" rIns="0" bIns="0"/>
          <a:lstStyle>
            <a:lvl1pPr marL="0" indent="0">
              <a:lnSpc>
                <a:spcPts val="2300"/>
              </a:lnSpc>
              <a:buNone/>
              <a:defRPr sz="1700" b="1" baseline="0">
                <a:solidFill>
                  <a:schemeClr val="bg1"/>
                </a:solidFill>
              </a:defRPr>
            </a:lvl1pPr>
            <a:lvl2pPr>
              <a:lnSpc>
                <a:spcPts val="2300"/>
              </a:lnSpc>
              <a:defRPr sz="1700" b="1" baseline="0">
                <a:solidFill>
                  <a:schemeClr val="bg1"/>
                </a:solidFill>
              </a:defRPr>
            </a:lvl2pPr>
            <a:lvl3pPr>
              <a:lnSpc>
                <a:spcPts val="2300"/>
              </a:lnSpc>
              <a:defRPr sz="1700" b="1" baseline="0">
                <a:solidFill>
                  <a:schemeClr val="bg1"/>
                </a:solidFill>
              </a:defRPr>
            </a:lvl3pPr>
            <a:lvl4pPr>
              <a:lnSpc>
                <a:spcPts val="2300"/>
              </a:lnSpc>
              <a:defRPr sz="1700" b="1" baseline="0">
                <a:solidFill>
                  <a:schemeClr val="bg1"/>
                </a:solidFill>
              </a:defRPr>
            </a:lvl4pPr>
            <a:lvl5pPr>
              <a:lnSpc>
                <a:spcPts val="2300"/>
              </a:lnSpc>
              <a:defRPr sz="1700" b="1" baseline="0">
                <a:solidFill>
                  <a:schemeClr val="bg1"/>
                </a:solidFill>
              </a:defRPr>
            </a:lvl5pPr>
          </a:lstStyle>
          <a:p>
            <a:pPr lvl="0"/>
            <a:r>
              <a:rPr lang="en-GB"/>
              <a:t>Her </a:t>
            </a:r>
            <a:r>
              <a:rPr lang="en-GB" err="1"/>
              <a:t>kan</a:t>
            </a:r>
            <a:r>
              <a:rPr lang="en-GB"/>
              <a:t> du </a:t>
            </a:r>
            <a:r>
              <a:rPr lang="en-GB" err="1"/>
              <a:t>indsætte</a:t>
            </a:r>
            <a:r>
              <a:rPr lang="en-GB"/>
              <a:t> et </a:t>
            </a:r>
            <a:r>
              <a:rPr lang="en-GB" err="1"/>
              <a:t>citat</a:t>
            </a:r>
            <a:r>
              <a:rPr lang="en-GB"/>
              <a:t>, statement, </a:t>
            </a:r>
            <a:r>
              <a:rPr lang="en-GB" err="1"/>
              <a:t>tekst</a:t>
            </a:r>
            <a:endParaRPr lang="en-GB"/>
          </a:p>
        </p:txBody>
      </p:sp>
      <p:sp>
        <p:nvSpPr>
          <p:cNvPr id="6" name="Date Placeholder 5">
            <a:extLst>
              <a:ext uri="{FF2B5EF4-FFF2-40B4-BE49-F238E27FC236}">
                <a16:creationId xmlns:a16="http://schemas.microsoft.com/office/drawing/2014/main" id="{2E51C0A9-DA66-9264-15B5-57408488D1E3}"/>
              </a:ext>
            </a:extLst>
          </p:cNvPr>
          <p:cNvSpPr>
            <a:spLocks noGrp="1"/>
          </p:cNvSpPr>
          <p:nvPr>
            <p:ph type="dt" sz="half" idx="14"/>
          </p:nvPr>
        </p:nvSpPr>
        <p:spPr/>
        <p:txBody>
          <a:bodyPr/>
          <a:lstStyle/>
          <a:p>
            <a:fld id="{0A00AEC8-FA30-5E41-99CD-EFA4C446E78A}" type="datetime1">
              <a:rPr lang="da-DK" smtClean="0"/>
              <a:t>08-06-2026</a:t>
            </a:fld>
            <a:endParaRPr lang="da-DK"/>
          </a:p>
        </p:txBody>
      </p:sp>
      <p:sp>
        <p:nvSpPr>
          <p:cNvPr id="7" name="Footer Placeholder 6">
            <a:extLst>
              <a:ext uri="{FF2B5EF4-FFF2-40B4-BE49-F238E27FC236}">
                <a16:creationId xmlns:a16="http://schemas.microsoft.com/office/drawing/2014/main" id="{1219C8C9-D39A-B5F7-7991-5B2959A29385}"/>
              </a:ext>
            </a:extLst>
          </p:cNvPr>
          <p:cNvSpPr>
            <a:spLocks noGrp="1"/>
          </p:cNvSpPr>
          <p:nvPr>
            <p:ph type="ftr" sz="quarter" idx="15"/>
          </p:nvPr>
        </p:nvSpPr>
        <p:spPr/>
        <p:txBody>
          <a:bodyPr/>
          <a:lstStyle/>
          <a:p>
            <a:endParaRPr lang="da-DK"/>
          </a:p>
        </p:txBody>
      </p:sp>
      <p:sp>
        <p:nvSpPr>
          <p:cNvPr id="8" name="Slide Number Placeholder 7">
            <a:extLst>
              <a:ext uri="{FF2B5EF4-FFF2-40B4-BE49-F238E27FC236}">
                <a16:creationId xmlns:a16="http://schemas.microsoft.com/office/drawing/2014/main" id="{CD01BC1C-3B7A-CA1E-EFEC-0507D34C5777}"/>
              </a:ext>
            </a:extLst>
          </p:cNvPr>
          <p:cNvSpPr>
            <a:spLocks noGrp="1"/>
          </p:cNvSpPr>
          <p:nvPr>
            <p:ph type="sldNum" sz="quarter" idx="16"/>
          </p:nvPr>
        </p:nvSpPr>
        <p:spPr>
          <a:xfrm>
            <a:off x="251860" y="6356350"/>
            <a:ext cx="1013823" cy="365125"/>
          </a:xfrm>
        </p:spPr>
        <p:txBody>
          <a:bodyPr/>
          <a:lstStyle/>
          <a:p>
            <a:fld id="{00FF7BAB-AF06-2A45-B53C-12C3107386D7}" type="slidenum">
              <a:rPr lang="da-DK" smtClean="0"/>
              <a:pPr/>
              <a:t>‹nr.›</a:t>
            </a:fld>
            <a:endParaRPr lang="da-DK"/>
          </a:p>
        </p:txBody>
      </p:sp>
    </p:spTree>
    <p:extLst>
      <p:ext uri="{BB962C8B-B14F-4D97-AF65-F5344CB8AC3E}">
        <p14:creationId xmlns:p14="http://schemas.microsoft.com/office/powerpoint/2010/main" val="3086739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ggrundsbillede med teks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7D99D2BE-EE20-1CD4-E5C8-405F6EB17E4A}"/>
              </a:ext>
            </a:extLst>
          </p:cNvPr>
          <p:cNvSpPr>
            <a:spLocks noGrp="1"/>
          </p:cNvSpPr>
          <p:nvPr>
            <p:ph type="pic" sz="quarter" idx="15"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83AB6703-85AD-9345-BE0F-BE99E0BEFB59}" type="datetime1">
              <a:rPr lang="da-DK" smtClean="0"/>
              <a:t>08-06-2026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a:xfrm>
            <a:off x="251860" y="6356350"/>
            <a:ext cx="1013823" cy="365125"/>
          </a:xfrm>
        </p:spPr>
        <p:txBody>
          <a:bodyPr/>
          <a:lstStyle/>
          <a:p>
            <a:fld id="{D84A4580-363A-0145-8839-19AD59045D19}" type="slidenum">
              <a:rPr lang="da-DK" smtClean="0"/>
              <a:t>‹nr.›</a:t>
            </a:fld>
            <a:endParaRPr lang="da-DK"/>
          </a:p>
        </p:txBody>
      </p:sp>
      <p:sp>
        <p:nvSpPr>
          <p:cNvPr id="6" name="Text Placeholder 4">
            <a:extLst>
              <a:ext uri="{FF2B5EF4-FFF2-40B4-BE49-F238E27FC236}">
                <a16:creationId xmlns:a16="http://schemas.microsoft.com/office/drawing/2014/main" id="{C9C63787-E000-5F50-9843-83F7665B62E7}"/>
              </a:ext>
            </a:extLst>
          </p:cNvPr>
          <p:cNvSpPr>
            <a:spLocks noGrp="1"/>
          </p:cNvSpPr>
          <p:nvPr>
            <p:ph type="body" sz="quarter" idx="14" hasCustomPrompt="1"/>
          </p:nvPr>
        </p:nvSpPr>
        <p:spPr>
          <a:xfrm>
            <a:off x="6534816" y="677419"/>
            <a:ext cx="3514619" cy="3742182"/>
          </a:xfrm>
          <a:solidFill>
            <a:schemeClr val="bg1">
              <a:alpha val="80000"/>
            </a:schemeClr>
          </a:solidFill>
        </p:spPr>
        <p:txBody>
          <a:bodyPr lIns="216000" tIns="360000" rIns="216000" bIns="216000"/>
          <a:lstStyle>
            <a:lvl1pPr marL="0" indent="0">
              <a:lnSpc>
                <a:spcPts val="2300"/>
              </a:lnSpc>
              <a:buNone/>
              <a:defRPr sz="1700" baseline="0"/>
            </a:lvl1pPr>
            <a:lvl2pPr>
              <a:lnSpc>
                <a:spcPts val="2300"/>
              </a:lnSpc>
              <a:defRPr sz="1700" baseline="0"/>
            </a:lvl2pPr>
            <a:lvl3pPr>
              <a:lnSpc>
                <a:spcPts val="2300"/>
              </a:lnSpc>
              <a:defRPr sz="1700" baseline="0"/>
            </a:lvl3pPr>
            <a:lvl4pPr>
              <a:lnSpc>
                <a:spcPts val="2300"/>
              </a:lnSpc>
              <a:defRPr sz="1700" baseline="0"/>
            </a:lvl4pPr>
            <a:lvl5pPr>
              <a:lnSpc>
                <a:spcPts val="2300"/>
              </a:lnSpc>
              <a:defRPr sz="1700" baseline="0"/>
            </a:lvl5pPr>
          </a:lstStyle>
          <a:p>
            <a:pPr lvl="0"/>
            <a:r>
              <a:rPr lang="en-GB" err="1"/>
              <a:t>Indsæt</a:t>
            </a:r>
            <a:r>
              <a:rPr lang="en-GB"/>
              <a:t> </a:t>
            </a:r>
            <a:r>
              <a:rPr lang="en-GB" err="1"/>
              <a:t>tekst</a:t>
            </a:r>
            <a:r>
              <a:rPr lang="en-GB"/>
              <a:t> her</a:t>
            </a:r>
          </a:p>
          <a:p>
            <a:pPr lvl="1"/>
            <a:r>
              <a:rPr lang="en-GB"/>
              <a:t>Second level</a:t>
            </a:r>
          </a:p>
          <a:p>
            <a:pPr lvl="2"/>
            <a:r>
              <a:rPr lang="en-GB"/>
              <a:t>Third level</a:t>
            </a:r>
          </a:p>
          <a:p>
            <a:pPr lvl="3"/>
            <a:r>
              <a:rPr lang="en-GB"/>
              <a:t>Fourth level</a:t>
            </a:r>
          </a:p>
          <a:p>
            <a:pPr lvl="4"/>
            <a:r>
              <a:rPr lang="en-GB"/>
              <a:t>Fifth level</a:t>
            </a:r>
            <a:endParaRPr lang="da-DK"/>
          </a:p>
        </p:txBody>
      </p:sp>
    </p:spTree>
    <p:extLst>
      <p:ext uri="{BB962C8B-B14F-4D97-AF65-F5344CB8AC3E}">
        <p14:creationId xmlns:p14="http://schemas.microsoft.com/office/powerpoint/2010/main" val="132487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Kun oversk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lvl1pPr>
              <a:lnSpc>
                <a:spcPts val="5400"/>
              </a:lnSpc>
              <a:defRPr sz="4400" baseline="0"/>
            </a:lvl1p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512945CC-7768-BA47-B2B3-245030AD016A}" type="datetime1">
              <a:rPr lang="da-DK" smtClean="0"/>
              <a:t>08-06-2026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6" name="Rectangle 5">
            <a:extLst>
              <a:ext uri="{FF2B5EF4-FFF2-40B4-BE49-F238E27FC236}">
                <a16:creationId xmlns:a16="http://schemas.microsoft.com/office/drawing/2014/main" id="{3F549551-984F-2E6E-5755-A1ECF921596B}"/>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7" name="Graphic 6">
            <a:extLst>
              <a:ext uri="{FF2B5EF4-FFF2-40B4-BE49-F238E27FC236}">
                <a16:creationId xmlns:a16="http://schemas.microsoft.com/office/drawing/2014/main" id="{4DB6B5B1-9714-A02A-11CB-9E5F30633E4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25561828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87B27993-62DC-5F4C-BF56-09EFD8BC8DCA}" type="datetime1">
              <a:rPr lang="da-DK" smtClean="0"/>
              <a:t>08-06-2026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6" name="Rectangle 5">
            <a:extLst>
              <a:ext uri="{FF2B5EF4-FFF2-40B4-BE49-F238E27FC236}">
                <a16:creationId xmlns:a16="http://schemas.microsoft.com/office/drawing/2014/main" id="{3F549551-984F-2E6E-5755-A1ECF921596B}"/>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2" name="Graphic 1">
            <a:extLst>
              <a:ext uri="{FF2B5EF4-FFF2-40B4-BE49-F238E27FC236}">
                <a16:creationId xmlns:a16="http://schemas.microsoft.com/office/drawing/2014/main" id="{E6DA1F46-1C46-30AE-2F5A-8C5B9E5DFB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13806961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k">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D73DB7C9-00CE-83B2-36CE-F6622EABA940}"/>
              </a:ext>
            </a:extLst>
          </p:cNvPr>
          <p:cNvSpPr>
            <a:spLocks noGrp="1"/>
          </p:cNvSpPr>
          <p:nvPr>
            <p:ph type="pic" sz="quarter" idx="10"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7" name="Title 1">
            <a:extLst>
              <a:ext uri="{FF2B5EF4-FFF2-40B4-BE49-F238E27FC236}">
                <a16:creationId xmlns:a16="http://schemas.microsoft.com/office/drawing/2014/main" id="{FF05A232-342B-D870-0E02-26E71BD4483C}"/>
              </a:ext>
            </a:extLst>
          </p:cNvPr>
          <p:cNvSpPr>
            <a:spLocks noGrp="1"/>
          </p:cNvSpPr>
          <p:nvPr>
            <p:ph type="ctrTitle" hasCustomPrompt="1"/>
          </p:nvPr>
        </p:nvSpPr>
        <p:spPr>
          <a:xfrm>
            <a:off x="359999" y="360000"/>
            <a:ext cx="2107897" cy="1308050"/>
          </a:xfrm>
          <a:solidFill>
            <a:schemeClr val="bg1"/>
          </a:solidFill>
        </p:spPr>
        <p:txBody>
          <a:bodyPr wrap="square" lIns="216000" tIns="0" rIns="108000" bIns="0" anchor="t" anchorCtr="0">
            <a:spAutoFit/>
          </a:bodyPr>
          <a:lstStyle>
            <a:lvl1pPr algn="l" fontAlgn="ctr">
              <a:lnSpc>
                <a:spcPts val="10000"/>
              </a:lnSpc>
              <a:defRPr sz="9000" cap="all" baseline="0"/>
            </a:lvl1pPr>
          </a:lstStyle>
          <a:p>
            <a:r>
              <a:rPr lang="en-GB"/>
              <a:t>TAK</a:t>
            </a:r>
            <a:endParaRPr lang="da-DK"/>
          </a:p>
        </p:txBody>
      </p:sp>
    </p:spTree>
    <p:extLst>
      <p:ext uri="{BB962C8B-B14F-4D97-AF65-F5344CB8AC3E}">
        <p14:creationId xmlns:p14="http://schemas.microsoft.com/office/powerpoint/2010/main" val="7874105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hvid baggrund">
    <p:bg>
      <p:bgRef idx="1001">
        <a:schemeClr val="bg1"/>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E31B1CC-9F84-B65D-7F56-A65FAEC4666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149839" y="2325038"/>
            <a:ext cx="5892321" cy="2070275"/>
          </a:xfrm>
          <a:prstGeom prst="rect">
            <a:avLst/>
          </a:prstGeom>
        </p:spPr>
      </p:pic>
    </p:spTree>
    <p:extLst>
      <p:ext uri="{BB962C8B-B14F-4D97-AF65-F5344CB8AC3E}">
        <p14:creationId xmlns:p14="http://schemas.microsoft.com/office/powerpoint/2010/main" val="2996584885"/>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rød baggrund">
    <p:bg>
      <p:bgRef idx="1001">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E31B1CC-9F84-B65D-7F56-A65FAEC4666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3149834" y="2325038"/>
            <a:ext cx="5892331" cy="2070275"/>
          </a:xfrm>
          <a:prstGeom prst="rect">
            <a:avLst/>
          </a:prstGeom>
        </p:spPr>
      </p:pic>
    </p:spTree>
    <p:extLst>
      <p:ext uri="{BB962C8B-B14F-4D97-AF65-F5344CB8AC3E}">
        <p14:creationId xmlns:p14="http://schemas.microsoft.com/office/powerpoint/2010/main" val="4266874677"/>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E9D84-EBE5-03BE-C0BA-0493611B95D4}"/>
              </a:ext>
            </a:extLst>
          </p:cNvPr>
          <p:cNvSpPr>
            <a:spLocks noGrp="1"/>
          </p:cNvSpPr>
          <p:nvPr>
            <p:ph type="title"/>
          </p:nvPr>
        </p:nvSpPr>
        <p:spPr/>
        <p:txBody>
          <a:bodyPr/>
          <a:lstStyle/>
          <a:p>
            <a:r>
              <a:rPr lang="da-DK"/>
              <a:t>Klik for at redigere titeltypografien i masteren</a:t>
            </a:r>
          </a:p>
        </p:txBody>
      </p:sp>
      <p:sp>
        <p:nvSpPr>
          <p:cNvPr id="3" name="Vertical Text Placeholder 2">
            <a:extLst>
              <a:ext uri="{FF2B5EF4-FFF2-40B4-BE49-F238E27FC236}">
                <a16:creationId xmlns:a16="http://schemas.microsoft.com/office/drawing/2014/main" id="{805E679D-A1F8-E5C6-EE8B-B6C8951BC125}"/>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Date Placeholder 3">
            <a:extLst>
              <a:ext uri="{FF2B5EF4-FFF2-40B4-BE49-F238E27FC236}">
                <a16:creationId xmlns:a16="http://schemas.microsoft.com/office/drawing/2014/main" id="{22A397F4-1586-D865-1E2D-7DBB78E00BC6}"/>
              </a:ext>
            </a:extLst>
          </p:cNvPr>
          <p:cNvSpPr>
            <a:spLocks noGrp="1"/>
          </p:cNvSpPr>
          <p:nvPr>
            <p:ph type="dt" sz="half" idx="10"/>
          </p:nvPr>
        </p:nvSpPr>
        <p:spPr/>
        <p:txBody>
          <a:bodyPr/>
          <a:lstStyle/>
          <a:p>
            <a:fld id="{023CC5AD-C5F9-F944-BABF-0F8F62EFE768}" type="datetime1">
              <a:rPr lang="da-DK" smtClean="0"/>
              <a:t>08-06-2026</a:t>
            </a:fld>
            <a:endParaRPr lang="da-DK"/>
          </a:p>
        </p:txBody>
      </p:sp>
      <p:sp>
        <p:nvSpPr>
          <p:cNvPr id="5" name="Footer Placeholder 4">
            <a:extLst>
              <a:ext uri="{FF2B5EF4-FFF2-40B4-BE49-F238E27FC236}">
                <a16:creationId xmlns:a16="http://schemas.microsoft.com/office/drawing/2014/main" id="{334BF49C-92AB-40D0-876A-665A5A544959}"/>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2774D6CC-0A15-09FB-CE46-44E14210BBF5}"/>
              </a:ext>
            </a:extLst>
          </p:cNvPr>
          <p:cNvSpPr>
            <a:spLocks noGrp="1"/>
          </p:cNvSpPr>
          <p:nvPr>
            <p:ph type="sldNum" sz="quarter" idx="12"/>
          </p:nvPr>
        </p:nvSpPr>
        <p:spPr/>
        <p:txBody>
          <a:bodyPr/>
          <a:lstStyle/>
          <a:p>
            <a:fld id="{D84A4580-363A-0145-8839-19AD59045D19}" type="slidenum">
              <a:rPr lang="da-DK" smtClean="0"/>
              <a:t>‹nr.›</a:t>
            </a:fld>
            <a:endParaRPr lang="da-DK"/>
          </a:p>
        </p:txBody>
      </p:sp>
    </p:spTree>
    <p:extLst>
      <p:ext uri="{BB962C8B-B14F-4D97-AF65-F5344CB8AC3E}">
        <p14:creationId xmlns:p14="http://schemas.microsoft.com/office/powerpoint/2010/main" val="13503268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A95ED0-90D6-21E2-F1CF-E0C23CC195B8}"/>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Vertical Text Placeholder 2">
            <a:extLst>
              <a:ext uri="{FF2B5EF4-FFF2-40B4-BE49-F238E27FC236}">
                <a16:creationId xmlns:a16="http://schemas.microsoft.com/office/drawing/2014/main" id="{9852AB38-41E5-F6A8-7BCB-D2553B762B4D}"/>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Date Placeholder 3">
            <a:extLst>
              <a:ext uri="{FF2B5EF4-FFF2-40B4-BE49-F238E27FC236}">
                <a16:creationId xmlns:a16="http://schemas.microsoft.com/office/drawing/2014/main" id="{B7EE1541-D713-1691-2934-C3A05D24D02E}"/>
              </a:ext>
            </a:extLst>
          </p:cNvPr>
          <p:cNvSpPr>
            <a:spLocks noGrp="1"/>
          </p:cNvSpPr>
          <p:nvPr>
            <p:ph type="dt" sz="half" idx="10"/>
          </p:nvPr>
        </p:nvSpPr>
        <p:spPr/>
        <p:txBody>
          <a:bodyPr/>
          <a:lstStyle/>
          <a:p>
            <a:fld id="{8C6F797D-8AD0-0346-8169-460AC39E2C29}" type="datetime1">
              <a:rPr lang="da-DK" smtClean="0"/>
              <a:t>08-06-2026</a:t>
            </a:fld>
            <a:endParaRPr lang="da-DK"/>
          </a:p>
        </p:txBody>
      </p:sp>
      <p:sp>
        <p:nvSpPr>
          <p:cNvPr id="5" name="Footer Placeholder 4">
            <a:extLst>
              <a:ext uri="{FF2B5EF4-FFF2-40B4-BE49-F238E27FC236}">
                <a16:creationId xmlns:a16="http://schemas.microsoft.com/office/drawing/2014/main" id="{7EE9FADE-7BE7-EC82-0C30-DCFCB8B0DF65}"/>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FBC535E8-5522-EC1E-E829-4737F30A9769}"/>
              </a:ext>
            </a:extLst>
          </p:cNvPr>
          <p:cNvSpPr>
            <a:spLocks noGrp="1"/>
          </p:cNvSpPr>
          <p:nvPr>
            <p:ph type="sldNum" sz="quarter" idx="12"/>
          </p:nvPr>
        </p:nvSpPr>
        <p:spPr/>
        <p:txBody>
          <a:bodyPr/>
          <a:lstStyle/>
          <a:p>
            <a:fld id="{D84A4580-363A-0145-8839-19AD59045D19}" type="slidenum">
              <a:rPr lang="da-DK" smtClean="0"/>
              <a:t>‹nr.›</a:t>
            </a:fld>
            <a:endParaRPr lang="da-DK"/>
          </a:p>
        </p:txBody>
      </p:sp>
    </p:spTree>
    <p:extLst>
      <p:ext uri="{BB962C8B-B14F-4D97-AF65-F5344CB8AC3E}">
        <p14:creationId xmlns:p14="http://schemas.microsoft.com/office/powerpoint/2010/main" val="16282986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7AAFE3-2F99-DF39-2C10-FB0073BBB65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CE558ED-F30B-D254-45D3-8B255510E683}"/>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0E1429A-4B7C-5804-19BE-CC4116B78720}"/>
              </a:ext>
            </a:extLst>
          </p:cNvPr>
          <p:cNvSpPr>
            <a:spLocks noGrp="1"/>
          </p:cNvSpPr>
          <p:nvPr>
            <p:ph type="dt" sz="half" idx="10"/>
          </p:nvPr>
        </p:nvSpPr>
        <p:spPr/>
        <p:txBody>
          <a:bodyPr/>
          <a:lstStyle/>
          <a:p>
            <a:fld id="{93692A49-D76F-4A44-8745-D482DEC2FC46}" type="datetimeFigureOut">
              <a:rPr lang="da-DK" smtClean="0"/>
              <a:t>08-06-2026</a:t>
            </a:fld>
            <a:endParaRPr lang="da-DK"/>
          </a:p>
        </p:txBody>
      </p:sp>
      <p:sp>
        <p:nvSpPr>
          <p:cNvPr id="5" name="Pladsholder til sidefod 4">
            <a:extLst>
              <a:ext uri="{FF2B5EF4-FFF2-40B4-BE49-F238E27FC236}">
                <a16:creationId xmlns:a16="http://schemas.microsoft.com/office/drawing/2014/main" id="{CA567426-D4C6-6E91-8A3D-87DCF01B125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82396AF-3F50-037E-27FE-DF2EB7DD2573}"/>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659318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A6B179-2A47-2E0F-97C1-24A29C772021}"/>
              </a:ext>
            </a:extLst>
          </p:cNvPr>
          <p:cNvSpPr>
            <a:spLocks noGrp="1"/>
          </p:cNvSpPr>
          <p:nvPr>
            <p:ph type="title"/>
          </p:nvPr>
        </p:nvSpPr>
        <p:spPr>
          <a:xfrm>
            <a:off x="828000" y="360000"/>
            <a:ext cx="10560725" cy="1296000"/>
          </a:xfrm>
          <a:prstGeom prst="rect">
            <a:avLst/>
          </a:prstGeom>
        </p:spPr>
        <p:txBody>
          <a:bodyPr vert="horz" lIns="0" tIns="0" rIns="0" bIns="0" rtlCol="0" anchor="b" anchorCtr="0">
            <a:noAutofit/>
          </a:bodyPr>
          <a:lstStyle/>
          <a:p>
            <a:r>
              <a:rPr lang="da-DK"/>
              <a:t>Klik for at tilføje titel</a:t>
            </a:r>
          </a:p>
        </p:txBody>
      </p:sp>
      <p:sp>
        <p:nvSpPr>
          <p:cNvPr id="3" name="Text Placeholder 2">
            <a:extLst>
              <a:ext uri="{FF2B5EF4-FFF2-40B4-BE49-F238E27FC236}">
                <a16:creationId xmlns:a16="http://schemas.microsoft.com/office/drawing/2014/main" id="{F1B1F9AB-D73B-83C1-6D98-1663B89572F7}"/>
              </a:ext>
            </a:extLst>
          </p:cNvPr>
          <p:cNvSpPr>
            <a:spLocks noGrp="1"/>
          </p:cNvSpPr>
          <p:nvPr>
            <p:ph type="body" idx="1"/>
          </p:nvPr>
        </p:nvSpPr>
        <p:spPr>
          <a:xfrm>
            <a:off x="828000" y="1800000"/>
            <a:ext cx="10560725" cy="4098097"/>
          </a:xfrm>
          <a:prstGeom prst="rect">
            <a:avLst/>
          </a:prstGeom>
        </p:spPr>
        <p:txBody>
          <a:bodyPr vert="horz" lIns="0" tIns="0" rIns="0" bIns="0" rtlCol="0">
            <a:noAutofit/>
          </a:bodyPr>
          <a:lstStyle/>
          <a:p>
            <a:pPr lvl="0"/>
            <a:r>
              <a:rPr lang="en-GB"/>
              <a:t>Click to edit Master text styles </a:t>
            </a:r>
          </a:p>
          <a:p>
            <a:pPr lvl="1"/>
            <a:r>
              <a:rPr lang="en-GB"/>
              <a:t>Second level</a:t>
            </a:r>
          </a:p>
          <a:p>
            <a:pPr lvl="2"/>
            <a:r>
              <a:rPr lang="en-GB"/>
              <a:t>Third level</a:t>
            </a:r>
          </a:p>
          <a:p>
            <a:pPr lvl="3"/>
            <a:r>
              <a:rPr lang="en-GB"/>
              <a:t>Fourth level</a:t>
            </a:r>
          </a:p>
          <a:p>
            <a:pPr lvl="4"/>
            <a:r>
              <a:rPr lang="en-GB"/>
              <a:t>Fifth level</a:t>
            </a:r>
            <a:endParaRPr lang="da-DK"/>
          </a:p>
        </p:txBody>
      </p:sp>
      <p:sp>
        <p:nvSpPr>
          <p:cNvPr id="4" name="Date Placeholder 3">
            <a:extLst>
              <a:ext uri="{FF2B5EF4-FFF2-40B4-BE49-F238E27FC236}">
                <a16:creationId xmlns:a16="http://schemas.microsoft.com/office/drawing/2014/main" id="{272B4EBB-249F-49A4-7B0A-765D5795B956}"/>
              </a:ext>
            </a:extLst>
          </p:cNvPr>
          <p:cNvSpPr>
            <a:spLocks noGrp="1"/>
          </p:cNvSpPr>
          <p:nvPr>
            <p:ph type="dt" sz="half" idx="2"/>
          </p:nvPr>
        </p:nvSpPr>
        <p:spPr>
          <a:xfrm>
            <a:off x="2037000" y="6356350"/>
            <a:ext cx="2743200" cy="365125"/>
          </a:xfrm>
          <a:prstGeom prst="rect">
            <a:avLst/>
          </a:prstGeom>
        </p:spPr>
        <p:txBody>
          <a:bodyPr vert="horz" lIns="0" tIns="0" rIns="0" bIns="0" rtlCol="0" anchor="ctr"/>
          <a:lstStyle>
            <a:lvl1pPr algn="l">
              <a:defRPr sz="1200">
                <a:solidFill>
                  <a:schemeClr val="tx1">
                    <a:tint val="75000"/>
                  </a:schemeClr>
                </a:solidFill>
              </a:defRPr>
            </a:lvl1pPr>
          </a:lstStyle>
          <a:p>
            <a:fld id="{4BF07B64-337B-044A-B829-FCE4EA7BDDF3}" type="datetime1">
              <a:rPr lang="da-DK" smtClean="0"/>
              <a:t>08-06-2026</a:t>
            </a:fld>
            <a:endParaRPr lang="da-DK"/>
          </a:p>
        </p:txBody>
      </p:sp>
      <p:sp>
        <p:nvSpPr>
          <p:cNvPr id="5" name="Footer Placeholder 4">
            <a:extLst>
              <a:ext uri="{FF2B5EF4-FFF2-40B4-BE49-F238E27FC236}">
                <a16:creationId xmlns:a16="http://schemas.microsoft.com/office/drawing/2014/main" id="{E393EC1C-D9EC-9026-2397-1E1E318CFB1D}"/>
              </a:ext>
            </a:extLst>
          </p:cNvPr>
          <p:cNvSpPr>
            <a:spLocks noGrp="1"/>
          </p:cNvSpPr>
          <p:nvPr>
            <p:ph type="ftr" sz="quarter" idx="3"/>
          </p:nvPr>
        </p:nvSpPr>
        <p:spPr>
          <a:xfrm>
            <a:off x="4968522" y="6356350"/>
            <a:ext cx="4114800" cy="365125"/>
          </a:xfrm>
          <a:prstGeom prst="rect">
            <a:avLst/>
          </a:prstGeom>
        </p:spPr>
        <p:txBody>
          <a:bodyPr vert="horz" lIns="0" tIns="0" rIns="0" bIns="0" rtlCol="0" anchor="ctr"/>
          <a:lstStyle>
            <a:lvl1pPr algn="l">
              <a:defRPr sz="1200">
                <a:solidFill>
                  <a:schemeClr val="tx1">
                    <a:tint val="75000"/>
                  </a:schemeClr>
                </a:solidFill>
              </a:defRPr>
            </a:lvl1pPr>
          </a:lstStyle>
          <a:p>
            <a:endParaRPr lang="da-DK"/>
          </a:p>
        </p:txBody>
      </p:sp>
      <p:sp>
        <p:nvSpPr>
          <p:cNvPr id="6" name="Slide Number Placeholder 5">
            <a:extLst>
              <a:ext uri="{FF2B5EF4-FFF2-40B4-BE49-F238E27FC236}">
                <a16:creationId xmlns:a16="http://schemas.microsoft.com/office/drawing/2014/main" id="{19E71437-40B3-A209-7769-9C14CB5B9E89}"/>
              </a:ext>
            </a:extLst>
          </p:cNvPr>
          <p:cNvSpPr>
            <a:spLocks noGrp="1"/>
          </p:cNvSpPr>
          <p:nvPr>
            <p:ph type="sldNum" sz="quarter" idx="4"/>
          </p:nvPr>
        </p:nvSpPr>
        <p:spPr>
          <a:xfrm>
            <a:off x="828000" y="6356350"/>
            <a:ext cx="1013823" cy="365125"/>
          </a:xfrm>
          <a:prstGeom prst="rect">
            <a:avLst/>
          </a:prstGeom>
        </p:spPr>
        <p:txBody>
          <a:bodyPr vert="horz" lIns="0" tIns="0" rIns="0" bIns="0" rtlCol="0" anchor="ctr"/>
          <a:lstStyle>
            <a:lvl1pPr algn="l">
              <a:defRPr sz="1200">
                <a:solidFill>
                  <a:schemeClr val="tx1"/>
                </a:solidFill>
              </a:defRPr>
            </a:lvl1pPr>
          </a:lstStyle>
          <a:p>
            <a:fld id="{00FF7BAB-AF06-2A45-B53C-12C3107386D7}" type="slidenum">
              <a:rPr lang="da-DK" smtClean="0"/>
              <a:pPr/>
              <a:t>‹nr.›</a:t>
            </a:fld>
            <a:endParaRPr lang="da-DK"/>
          </a:p>
        </p:txBody>
      </p:sp>
    </p:spTree>
    <p:extLst>
      <p:ext uri="{BB962C8B-B14F-4D97-AF65-F5344CB8AC3E}">
        <p14:creationId xmlns:p14="http://schemas.microsoft.com/office/powerpoint/2010/main" val="15257445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Lst>
  <p:hf hdr="0" ftr="0" dt="0"/>
  <p:txStyles>
    <p:titleStyle>
      <a:lvl1pPr algn="l" defTabSz="914400" rtl="0" eaLnBrk="1" latinLnBrk="0" hangingPunct="1">
        <a:lnSpc>
          <a:spcPts val="5400"/>
        </a:lnSpc>
        <a:spcBef>
          <a:spcPct val="0"/>
        </a:spcBef>
        <a:buNone/>
        <a:defRPr sz="4400" kern="1200" baseline="0">
          <a:solidFill>
            <a:schemeClr val="tx1"/>
          </a:solidFill>
          <a:latin typeface="+mj-lt"/>
          <a:ea typeface="+mj-ea"/>
          <a:cs typeface="+mj-cs"/>
        </a:defRPr>
      </a:lvl1pPr>
    </p:titleStyle>
    <p:bodyStyle>
      <a:lvl1pPr marL="18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1pPr>
      <a:lvl2pPr marL="36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2pPr>
      <a:lvl3pPr marL="54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3pPr>
      <a:lvl4pPr marL="72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4pPr>
      <a:lvl5pPr marL="90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4">
          <p15:clr>
            <a:srgbClr val="F26B43"/>
          </p15:clr>
        </p15:guide>
        <p15:guide id="2" pos="506">
          <p15:clr>
            <a:srgbClr val="F26B43"/>
          </p15:clr>
        </p15:guide>
        <p15:guide id="3" pos="717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C6B7DC-E197-9ED2-1BC4-4F02B8949438}"/>
              </a:ext>
            </a:extLst>
          </p:cNvPr>
          <p:cNvSpPr>
            <a:spLocks noGrp="1"/>
          </p:cNvSpPr>
          <p:nvPr>
            <p:ph type="title"/>
          </p:nvPr>
        </p:nvSpPr>
        <p:spPr/>
        <p:txBody>
          <a:bodyPr/>
          <a:lstStyle/>
          <a:p>
            <a:pPr>
              <a:lnSpc>
                <a:spcPct val="100000"/>
              </a:lnSpc>
            </a:pPr>
            <a:r>
              <a:rPr lang="da-DK"/>
              <a:t>Tema: </a:t>
            </a:r>
            <a:br>
              <a:rPr lang="da-DK"/>
            </a:br>
            <a:br>
              <a:rPr lang="da-DK"/>
            </a:br>
            <a:r>
              <a:rPr lang="da-DK"/>
              <a:t>Forældrerollen til </a:t>
            </a:r>
            <a:r>
              <a:rPr lang="da-DK" dirty="0"/>
              <a:t>børn på vej i teenagealderen</a:t>
            </a:r>
            <a:endParaRPr lang="da-DK" sz="1400" i="1"/>
          </a:p>
        </p:txBody>
      </p:sp>
    </p:spTree>
    <p:extLst>
      <p:ext uri="{BB962C8B-B14F-4D97-AF65-F5344CB8AC3E}">
        <p14:creationId xmlns:p14="http://schemas.microsoft.com/office/powerpoint/2010/main" val="657859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B2896D-1711-54D1-8C87-6CE0C8871945}"/>
              </a:ext>
            </a:extLst>
          </p:cNvPr>
          <p:cNvSpPr>
            <a:spLocks noGrp="1"/>
          </p:cNvSpPr>
          <p:nvPr>
            <p:ph type="title"/>
          </p:nvPr>
        </p:nvSpPr>
        <p:spPr/>
        <p:txBody>
          <a:bodyPr/>
          <a:lstStyle/>
          <a:p>
            <a:r>
              <a:rPr lang="da-DK"/>
              <a:t>Teenagere i familien</a:t>
            </a:r>
          </a:p>
        </p:txBody>
      </p:sp>
      <p:sp>
        <p:nvSpPr>
          <p:cNvPr id="5" name="Pladsholder til indhold 4">
            <a:extLst>
              <a:ext uri="{FF2B5EF4-FFF2-40B4-BE49-F238E27FC236}">
                <a16:creationId xmlns:a16="http://schemas.microsoft.com/office/drawing/2014/main" id="{409306A4-7C8F-EEEF-046C-1C6F47C1511F}"/>
              </a:ext>
            </a:extLst>
          </p:cNvPr>
          <p:cNvSpPr>
            <a:spLocks noGrp="1"/>
          </p:cNvSpPr>
          <p:nvPr>
            <p:ph sz="half" idx="2"/>
          </p:nvPr>
        </p:nvSpPr>
        <p:spPr>
          <a:xfrm>
            <a:off x="827999" y="2798618"/>
            <a:ext cx="5838615" cy="3435594"/>
          </a:xfrm>
        </p:spPr>
        <p:txBody>
          <a:bodyPr/>
          <a:lstStyle/>
          <a:p>
            <a:pPr marL="0" indent="0">
              <a:buNone/>
            </a:pPr>
            <a:endParaRPr lang="da-DK"/>
          </a:p>
          <a:p>
            <a:r>
              <a:rPr lang="da-DK"/>
              <a:t>Vi har fokus på de ændringer, der kan ske hos barnet i teenageårene.</a:t>
            </a:r>
          </a:p>
          <a:p>
            <a:endParaRPr lang="da-DK"/>
          </a:p>
          <a:p>
            <a:pPr lvl="2"/>
            <a:r>
              <a:rPr lang="da-DK"/>
              <a:t>Der kan være behov for, at vi som forældre og voksne taler, lytter og er sammen med barnet på en ny måde.</a:t>
            </a:r>
          </a:p>
          <a:p>
            <a:endParaRPr lang="da-DK"/>
          </a:p>
          <a:p>
            <a:r>
              <a:rPr lang="da-DK"/>
              <a:t>Vi ser på de mange gode metoder, som kan anvendes</a:t>
            </a:r>
          </a:p>
          <a:p>
            <a:pPr lvl="2"/>
            <a:r>
              <a:rPr lang="da-DK"/>
              <a:t>Fx til at balancere forholdet mellem at give teenagere plads til at udvikle sig selvstændigt og samtidig være en stor del af familielivet.</a:t>
            </a:r>
          </a:p>
          <a:p>
            <a:endParaRPr lang="da-DK" sz="1400"/>
          </a:p>
        </p:txBody>
      </p:sp>
      <p:pic>
        <p:nvPicPr>
          <p:cNvPr id="1026" name="Picture 2">
            <a:extLst>
              <a:ext uri="{FF2B5EF4-FFF2-40B4-BE49-F238E27FC236}">
                <a16:creationId xmlns:a16="http://schemas.microsoft.com/office/drawing/2014/main" id="{4565ECBE-D3EC-D6FC-2028-6FD0C344B2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0166" y="2492728"/>
            <a:ext cx="3578463" cy="3578463"/>
          </a:xfrm>
          <a:prstGeom prst="rect">
            <a:avLst/>
          </a:prstGeom>
          <a:noFill/>
          <a:extLst>
            <a:ext uri="{909E8E84-426E-40DD-AFC4-6F175D3DCCD1}">
              <a14:hiddenFill xmlns:a14="http://schemas.microsoft.com/office/drawing/2010/main">
                <a:solidFill>
                  <a:srgbClr val="FFFFFF"/>
                </a:solidFill>
              </a14:hiddenFill>
            </a:ext>
          </a:extLst>
        </p:spPr>
      </p:pic>
      <p:sp>
        <p:nvSpPr>
          <p:cNvPr id="3" name="Pladsholder til tekst 3">
            <a:extLst>
              <a:ext uri="{FF2B5EF4-FFF2-40B4-BE49-F238E27FC236}">
                <a16:creationId xmlns:a16="http://schemas.microsoft.com/office/drawing/2014/main" id="{0207E007-7ABA-77A5-686A-36F5CF7FE15E}"/>
              </a:ext>
            </a:extLst>
          </p:cNvPr>
          <p:cNvSpPr>
            <a:spLocks noGrp="1"/>
          </p:cNvSpPr>
          <p:nvPr>
            <p:ph type="body" idx="1"/>
          </p:nvPr>
        </p:nvSpPr>
        <p:spPr>
          <a:xfrm>
            <a:off x="941387" y="2492728"/>
            <a:ext cx="5044177" cy="646459"/>
          </a:xfrm>
        </p:spPr>
        <p:txBody>
          <a:bodyPr anchor="t" anchorCtr="0">
            <a:normAutofit/>
          </a:bodyPr>
          <a:lstStyle/>
          <a:p>
            <a:pPr>
              <a:spcAft>
                <a:spcPts val="600"/>
              </a:spcAft>
            </a:pPr>
            <a:r>
              <a:rPr lang="da-DK"/>
              <a:t>Hvordan arbejder vi med temaet?</a:t>
            </a:r>
          </a:p>
        </p:txBody>
      </p:sp>
    </p:spTree>
    <p:extLst>
      <p:ext uri="{BB962C8B-B14F-4D97-AF65-F5344CB8AC3E}">
        <p14:creationId xmlns:p14="http://schemas.microsoft.com/office/powerpoint/2010/main" val="138437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80DA9525-64B1-1B34-E453-10164DB3DC00}"/>
              </a:ext>
            </a:extLst>
          </p:cNvPr>
          <p:cNvPicPr>
            <a:picLocks noChangeAspect="1"/>
          </p:cNvPicPr>
          <p:nvPr/>
        </p:nvPicPr>
        <p:blipFill>
          <a:blip r:embed="rId3"/>
          <a:stretch>
            <a:fillRect/>
          </a:stretch>
        </p:blipFill>
        <p:spPr>
          <a:xfrm>
            <a:off x="7733654" y="2485752"/>
            <a:ext cx="3532111" cy="3585439"/>
          </a:xfrm>
          <a:prstGeom prst="rect">
            <a:avLst/>
          </a:prstGeom>
        </p:spPr>
      </p:pic>
      <p:sp>
        <p:nvSpPr>
          <p:cNvPr id="2" name="Titel 1">
            <a:extLst>
              <a:ext uri="{FF2B5EF4-FFF2-40B4-BE49-F238E27FC236}">
                <a16:creationId xmlns:a16="http://schemas.microsoft.com/office/drawing/2014/main" id="{75B2896D-1711-54D1-8C87-6CE0C8871945}"/>
              </a:ext>
            </a:extLst>
          </p:cNvPr>
          <p:cNvSpPr>
            <a:spLocks noGrp="1"/>
          </p:cNvSpPr>
          <p:nvPr>
            <p:ph type="title"/>
          </p:nvPr>
        </p:nvSpPr>
        <p:spPr/>
        <p:txBody>
          <a:bodyPr/>
          <a:lstStyle/>
          <a:p>
            <a:r>
              <a:rPr lang="da-DK"/>
              <a:t>Barnets udvikling</a:t>
            </a:r>
          </a:p>
        </p:txBody>
      </p:sp>
      <p:sp>
        <p:nvSpPr>
          <p:cNvPr id="5" name="Pladsholder til indhold 4">
            <a:extLst>
              <a:ext uri="{FF2B5EF4-FFF2-40B4-BE49-F238E27FC236}">
                <a16:creationId xmlns:a16="http://schemas.microsoft.com/office/drawing/2014/main" id="{409306A4-7C8F-EEEF-046C-1C6F47C1511F}"/>
              </a:ext>
            </a:extLst>
          </p:cNvPr>
          <p:cNvSpPr>
            <a:spLocks noGrp="1"/>
          </p:cNvSpPr>
          <p:nvPr>
            <p:ph sz="half" idx="2"/>
          </p:nvPr>
        </p:nvSpPr>
        <p:spPr>
          <a:xfrm>
            <a:off x="827998" y="1861875"/>
            <a:ext cx="5863747" cy="4196025"/>
          </a:xfrm>
        </p:spPr>
        <p:txBody>
          <a:bodyPr/>
          <a:lstStyle/>
          <a:p>
            <a:pPr marL="0" indent="0">
              <a:buNone/>
            </a:pPr>
            <a:r>
              <a:rPr lang="da-DK" b="1" dirty="0"/>
              <a:t>Hvad sker der i teenageårene </a:t>
            </a:r>
          </a:p>
          <a:p>
            <a:pPr marL="0" indent="0">
              <a:buNone/>
            </a:pPr>
            <a:r>
              <a:rPr lang="da-DK" b="1" dirty="0"/>
              <a:t>– udvikling og adfærd hos barnet</a:t>
            </a:r>
          </a:p>
          <a:p>
            <a:endParaRPr lang="da-DK" dirty="0"/>
          </a:p>
          <a:p>
            <a:r>
              <a:rPr lang="da-DK" b="1" dirty="0"/>
              <a:t>Hvem er jeg? </a:t>
            </a:r>
          </a:p>
          <a:p>
            <a:pPr marL="180000" lvl="1" indent="0">
              <a:buNone/>
            </a:pPr>
            <a:r>
              <a:rPr lang="da-DK" dirty="0"/>
              <a:t>Teenageren udvikler sin egen identitet og egne meninger.</a:t>
            </a:r>
          </a:p>
          <a:p>
            <a:pPr marL="0" indent="0">
              <a:buNone/>
            </a:pPr>
            <a:endParaRPr lang="da-DK" dirty="0"/>
          </a:p>
          <a:p>
            <a:r>
              <a:rPr lang="da-DK" b="1" dirty="0"/>
              <a:t>Fokus mod de sociale </a:t>
            </a:r>
            <a:r>
              <a:rPr lang="da-DK" b="1" dirty="0" err="1"/>
              <a:t>settings</a:t>
            </a:r>
            <a:r>
              <a:rPr lang="da-DK" b="1" dirty="0"/>
              <a:t> </a:t>
            </a:r>
          </a:p>
          <a:p>
            <a:pPr marL="180000" lvl="1" indent="0">
              <a:buNone/>
            </a:pPr>
            <a:r>
              <a:rPr lang="da-DK" dirty="0"/>
              <a:t>Teenagere er mere optaget af at socialisere og skabe relationer med jævnaldrende end med forældre.</a:t>
            </a:r>
          </a:p>
          <a:p>
            <a:pPr marL="0" indent="0">
              <a:buNone/>
            </a:pPr>
            <a:endParaRPr lang="da-DK" dirty="0"/>
          </a:p>
          <a:p>
            <a:r>
              <a:rPr lang="da-DK" b="1" dirty="0"/>
              <a:t>Beslutninger tages ofte på baggrund af følelser</a:t>
            </a:r>
            <a:r>
              <a:rPr lang="da-DK" dirty="0"/>
              <a:t>. </a:t>
            </a:r>
          </a:p>
          <a:p>
            <a:pPr marL="0" indent="0">
              <a:buNone/>
            </a:pPr>
            <a:endParaRPr lang="da-DK" dirty="0"/>
          </a:p>
          <a:p>
            <a:r>
              <a:rPr lang="da-DK" b="1" dirty="0"/>
              <a:t>Der kan sættes spørgsmålstegn ved autoriteter</a:t>
            </a:r>
            <a:r>
              <a:rPr lang="da-DK" dirty="0"/>
              <a:t>. </a:t>
            </a:r>
          </a:p>
          <a:p>
            <a:pPr marL="180000" lvl="1" indent="0">
              <a:buNone/>
            </a:pPr>
            <a:r>
              <a:rPr lang="da-DK" dirty="0"/>
              <a:t>Og der vil evt. være en periode, hvor alle autoriteter (og forældre) bliver mødt med skepsis. </a:t>
            </a:r>
          </a:p>
        </p:txBody>
      </p:sp>
    </p:spTree>
    <p:extLst>
      <p:ext uri="{BB962C8B-B14F-4D97-AF65-F5344CB8AC3E}">
        <p14:creationId xmlns:p14="http://schemas.microsoft.com/office/powerpoint/2010/main" val="2813594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11" end="1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B2896D-1711-54D1-8C87-6CE0C8871945}"/>
              </a:ext>
            </a:extLst>
          </p:cNvPr>
          <p:cNvSpPr>
            <a:spLocks noGrp="1"/>
          </p:cNvSpPr>
          <p:nvPr>
            <p:ph type="title"/>
          </p:nvPr>
        </p:nvSpPr>
        <p:spPr/>
        <p:txBody>
          <a:bodyPr/>
          <a:lstStyle/>
          <a:p>
            <a:r>
              <a:rPr lang="da-DK"/>
              <a:t>Guidelines og anbefalinger</a:t>
            </a:r>
          </a:p>
        </p:txBody>
      </p:sp>
      <p:sp>
        <p:nvSpPr>
          <p:cNvPr id="5" name="Pladsholder til indhold 4">
            <a:extLst>
              <a:ext uri="{FF2B5EF4-FFF2-40B4-BE49-F238E27FC236}">
                <a16:creationId xmlns:a16="http://schemas.microsoft.com/office/drawing/2014/main" id="{409306A4-7C8F-EEEF-046C-1C6F47C1511F}"/>
              </a:ext>
            </a:extLst>
          </p:cNvPr>
          <p:cNvSpPr>
            <a:spLocks noGrp="1"/>
          </p:cNvSpPr>
          <p:nvPr>
            <p:ph sz="half" idx="2"/>
          </p:nvPr>
        </p:nvSpPr>
        <p:spPr>
          <a:xfrm>
            <a:off x="708917" y="1861875"/>
            <a:ext cx="5882383" cy="4754825"/>
          </a:xfrm>
        </p:spPr>
        <p:txBody>
          <a:bodyPr/>
          <a:lstStyle/>
          <a:p>
            <a:r>
              <a:rPr lang="da-DK" b="1"/>
              <a:t>Giv forståelse, anerkendelse og ro - aflast din teenager</a:t>
            </a:r>
          </a:p>
          <a:p>
            <a:pPr marL="180000" lvl="1" indent="0">
              <a:buNone/>
            </a:pPr>
            <a:r>
              <a:rPr lang="da-DK"/>
              <a:t>Det er værd at huske på, hvad dit barn gennemgår. Hjælp dit barn ved at give det forståelse, anerkendelse og ro.</a:t>
            </a:r>
          </a:p>
          <a:p>
            <a:pPr marL="180000" lvl="1" indent="0">
              <a:buNone/>
            </a:pPr>
            <a:endParaRPr lang="da-DK"/>
          </a:p>
          <a:p>
            <a:r>
              <a:rPr lang="da-DK" b="1"/>
              <a:t>Træd tilbage, men stå klar</a:t>
            </a:r>
          </a:p>
          <a:p>
            <a:pPr marL="180000" lvl="1" indent="0">
              <a:buNone/>
            </a:pPr>
            <a:r>
              <a:rPr lang="da-DK"/>
              <a:t>Støt dit barns udvikling af selvstændighed ved at vise tillid – træd tilbage, men stå altid klar til at hjælpe. </a:t>
            </a:r>
          </a:p>
          <a:p>
            <a:pPr marL="180000" lvl="1" indent="0">
              <a:buNone/>
            </a:pPr>
            <a:endParaRPr lang="da-DK" b="1"/>
          </a:p>
          <a:p>
            <a:r>
              <a:rPr lang="da-DK" b="1"/>
              <a:t>Inddrag din teenager når der laves regler</a:t>
            </a:r>
          </a:p>
          <a:p>
            <a:pPr marL="180000" lvl="1" indent="0">
              <a:buNone/>
            </a:pPr>
            <a:r>
              <a:rPr lang="da-DK"/>
              <a:t>Tal sammen om rammer og regler fremfor at sætte grænser besluttet af jer som forældre</a:t>
            </a:r>
          </a:p>
          <a:p>
            <a:pPr marL="180000" lvl="1" indent="0">
              <a:buNone/>
            </a:pPr>
            <a:endParaRPr lang="da-DK"/>
          </a:p>
          <a:p>
            <a:r>
              <a:rPr lang="da-DK" b="1"/>
              <a:t>Spørgsmål kan stresse</a:t>
            </a:r>
          </a:p>
          <a:p>
            <a:pPr marL="180000" lvl="1" indent="0">
              <a:buNone/>
            </a:pPr>
            <a:r>
              <a:rPr lang="da-DK"/>
              <a:t>For mange spørgsmål kan blive belastende for en teenager, selvom de kommer af en god intention. </a:t>
            </a:r>
          </a:p>
          <a:p>
            <a:endParaRPr lang="da-DK"/>
          </a:p>
        </p:txBody>
      </p:sp>
      <p:pic>
        <p:nvPicPr>
          <p:cNvPr id="1026" name="Picture 2" descr="Teenageguide | Sundhedsstyrelsen">
            <a:extLst>
              <a:ext uri="{FF2B5EF4-FFF2-40B4-BE49-F238E27FC236}">
                <a16:creationId xmlns:a16="http://schemas.microsoft.com/office/drawing/2014/main" id="{A0A20C2D-366D-3588-528F-2832D4AEFD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3654" y="2485751"/>
            <a:ext cx="3532111" cy="3585439"/>
          </a:xfrm>
          <a:prstGeom prst="rect">
            <a:avLst/>
          </a:prstGeom>
          <a:noFill/>
          <a:extLst>
            <a:ext uri="{909E8E84-426E-40DD-AFC4-6F175D3DCCD1}">
              <a14:hiddenFill xmlns:a14="http://schemas.microsoft.com/office/drawing/2010/main">
                <a:solidFill>
                  <a:srgbClr val="FFFFFF"/>
                </a:solidFill>
              </a14:hiddenFill>
            </a:ext>
          </a:extLst>
        </p:spPr>
      </p:pic>
      <p:sp>
        <p:nvSpPr>
          <p:cNvPr id="3" name="Tekstfelt 2">
            <a:extLst>
              <a:ext uri="{FF2B5EF4-FFF2-40B4-BE49-F238E27FC236}">
                <a16:creationId xmlns:a16="http://schemas.microsoft.com/office/drawing/2014/main" id="{A6BFE43E-1B91-11C3-80A1-EC3E177F6788}"/>
              </a:ext>
            </a:extLst>
          </p:cNvPr>
          <p:cNvSpPr txBox="1"/>
          <p:nvPr/>
        </p:nvSpPr>
        <p:spPr>
          <a:xfrm>
            <a:off x="7829659" y="2685650"/>
            <a:ext cx="3340100" cy="646331"/>
          </a:xfrm>
          <a:prstGeom prst="rect">
            <a:avLst/>
          </a:prstGeom>
          <a:noFill/>
        </p:spPr>
        <p:txBody>
          <a:bodyPr wrap="square" rtlCol="0">
            <a:spAutoFit/>
          </a:bodyPr>
          <a:lstStyle/>
          <a:p>
            <a:pPr algn="ctr"/>
            <a:r>
              <a:rPr lang="da-DK" b="1">
                <a:solidFill>
                  <a:schemeClr val="bg1"/>
                </a:solidFill>
              </a:rPr>
              <a:t>Din teenager kan få flere guidelines I:</a:t>
            </a:r>
          </a:p>
        </p:txBody>
      </p:sp>
      <p:sp>
        <p:nvSpPr>
          <p:cNvPr id="6" name="Tekstfelt 5">
            <a:extLst>
              <a:ext uri="{FF2B5EF4-FFF2-40B4-BE49-F238E27FC236}">
                <a16:creationId xmlns:a16="http://schemas.microsoft.com/office/drawing/2014/main" id="{73B8F036-51CE-D76B-41C9-F19F6669E2FC}"/>
              </a:ext>
            </a:extLst>
          </p:cNvPr>
          <p:cNvSpPr txBox="1"/>
          <p:nvPr/>
        </p:nvSpPr>
        <p:spPr>
          <a:xfrm>
            <a:off x="7829659" y="5006109"/>
            <a:ext cx="3340100" cy="646331"/>
          </a:xfrm>
          <a:prstGeom prst="rect">
            <a:avLst/>
          </a:prstGeom>
          <a:noFill/>
        </p:spPr>
        <p:txBody>
          <a:bodyPr wrap="square" rtlCol="0">
            <a:spAutoFit/>
          </a:bodyPr>
          <a:lstStyle/>
          <a:p>
            <a:pPr algn="ctr"/>
            <a:r>
              <a:rPr lang="da-DK" b="1">
                <a:solidFill>
                  <a:schemeClr val="bg1"/>
                </a:solidFill>
              </a:rPr>
              <a:t>Se mere på </a:t>
            </a:r>
          </a:p>
          <a:p>
            <a:pPr algn="ctr"/>
            <a:r>
              <a:rPr lang="da-DK" b="1">
                <a:solidFill>
                  <a:schemeClr val="bg1"/>
                </a:solidFill>
              </a:rPr>
              <a:t>www. sst.dk/teenageguide</a:t>
            </a:r>
          </a:p>
        </p:txBody>
      </p:sp>
    </p:spTree>
    <p:extLst>
      <p:ext uri="{BB962C8B-B14F-4D97-AF65-F5344CB8AC3E}">
        <p14:creationId xmlns:p14="http://schemas.microsoft.com/office/powerpoint/2010/main" val="167464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B2896D-1711-54D1-8C87-6CE0C8871945}"/>
              </a:ext>
            </a:extLst>
          </p:cNvPr>
          <p:cNvSpPr>
            <a:spLocks noGrp="1"/>
          </p:cNvSpPr>
          <p:nvPr>
            <p:ph type="title"/>
          </p:nvPr>
        </p:nvSpPr>
        <p:spPr/>
        <p:txBody>
          <a:bodyPr/>
          <a:lstStyle/>
          <a:p>
            <a:r>
              <a:rPr lang="da-DK"/>
              <a:t>6 gode råd til forældre og voksne</a:t>
            </a:r>
          </a:p>
        </p:txBody>
      </p:sp>
      <p:sp>
        <p:nvSpPr>
          <p:cNvPr id="5" name="Pladsholder til indhold 4">
            <a:extLst>
              <a:ext uri="{FF2B5EF4-FFF2-40B4-BE49-F238E27FC236}">
                <a16:creationId xmlns:a16="http://schemas.microsoft.com/office/drawing/2014/main" id="{409306A4-7C8F-EEEF-046C-1C6F47C1511F}"/>
              </a:ext>
            </a:extLst>
          </p:cNvPr>
          <p:cNvSpPr>
            <a:spLocks noGrp="1"/>
          </p:cNvSpPr>
          <p:nvPr>
            <p:ph sz="half" idx="2"/>
          </p:nvPr>
        </p:nvSpPr>
        <p:spPr>
          <a:xfrm>
            <a:off x="839788" y="2060295"/>
            <a:ext cx="11172918" cy="3997606"/>
          </a:xfrm>
        </p:spPr>
        <p:txBody>
          <a:bodyPr/>
          <a:lstStyle/>
          <a:p>
            <a:r>
              <a:rPr lang="da-DK" sz="1600" b="1">
                <a:latin typeface="Aptos" panose="020B0004020202020204" pitchFamily="34" charset="0"/>
              </a:rPr>
              <a:t>1. Lyt: </a:t>
            </a:r>
            <a:r>
              <a:rPr lang="da-DK" sz="1600">
                <a:latin typeface="Aptos" panose="020B0004020202020204" pitchFamily="34" charset="0"/>
              </a:rPr>
              <a:t>Du er ikke længere den, der kan tilfredsstille alle behov eller løse alle problemer. Men du kan lytte til dem, og det har meget stor værdi. En af de primære grunde til, at unge ikke fortæller deres forældre om alt er, at de er bange for, at forældrene overreagerer. De har ikke nødvendigvis brug for, at du reagerer, og slet ikke at du overreagerer, så lyt først og fremmest.</a:t>
            </a:r>
          </a:p>
          <a:p>
            <a:pPr marL="0" indent="0">
              <a:buNone/>
            </a:pPr>
            <a:r>
              <a:rPr lang="da-DK" sz="1600">
                <a:latin typeface="Aptos" panose="020B0004020202020204" pitchFamily="34" charset="0"/>
              </a:rPr>
              <a:t> </a:t>
            </a:r>
          </a:p>
          <a:p>
            <a:r>
              <a:rPr lang="da-DK" sz="1600" b="1">
                <a:latin typeface="Aptos" panose="020B0004020202020204" pitchFamily="34" charset="0"/>
              </a:rPr>
              <a:t>2. Vær tilgængelig:</a:t>
            </a:r>
            <a:r>
              <a:rPr lang="da-DK" sz="1600">
                <a:latin typeface="Aptos" panose="020B0004020202020204" pitchFamily="34" charset="0"/>
              </a:rPr>
              <a:t> Du skal måske ikke længere være på din teenagers værelse eller i hans eller hendes feed, men det betyder ikke, at du skal overlade dit barn til sig selv. Det er et misforstået hensyn. Bliv ved med at interessere dig for dit barns liv og hverdag, og vær tilgængelig, når han eller hun har brug for dig.</a:t>
            </a:r>
          </a:p>
          <a:p>
            <a:pPr marL="0" indent="0">
              <a:buNone/>
            </a:pPr>
            <a:endParaRPr lang="da-DK" sz="1600">
              <a:latin typeface="Aptos" panose="020B0004020202020204" pitchFamily="34" charset="0"/>
            </a:endParaRPr>
          </a:p>
          <a:p>
            <a:r>
              <a:rPr lang="da-DK" sz="1600" b="1">
                <a:latin typeface="Aptos" panose="020B0004020202020204" pitchFamily="34" charset="0"/>
              </a:rPr>
              <a:t>3. Se:</a:t>
            </a:r>
            <a:r>
              <a:rPr lang="da-DK" sz="1600">
                <a:latin typeface="Aptos" panose="020B0004020202020204" pitchFamily="34" charset="0"/>
              </a:rPr>
              <a:t> Ungdommen er fuld af forandring. Kroppen ændrer sig, psyken ændrer sig, tøjet ændrer sig, sproget ændrer sig, og selvforståelsen ændrer sig. Som forælder skal man hverken reagere på det hele eller ignorere det. Man skal se det. Se det, hvis der fx er tegn på mistrivsel - lad være med at kigge væk eller straks spørge, hvorfor din teenager er ked af det. </a:t>
            </a:r>
          </a:p>
          <a:p>
            <a:pPr marL="180000" lvl="1" indent="0">
              <a:buNone/>
            </a:pPr>
            <a:r>
              <a:rPr lang="da-DK" sz="1600">
                <a:latin typeface="Aptos" panose="020B0004020202020204" pitchFamily="34" charset="0"/>
              </a:rPr>
              <a:t>Se det og anerkend det med et kram eller en omsorgsfuld bemærkning.</a:t>
            </a:r>
          </a:p>
        </p:txBody>
      </p:sp>
    </p:spTree>
    <p:extLst>
      <p:ext uri="{BB962C8B-B14F-4D97-AF65-F5344CB8AC3E}">
        <p14:creationId xmlns:p14="http://schemas.microsoft.com/office/powerpoint/2010/main" val="3844942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indhold 4">
            <a:extLst>
              <a:ext uri="{FF2B5EF4-FFF2-40B4-BE49-F238E27FC236}">
                <a16:creationId xmlns:a16="http://schemas.microsoft.com/office/drawing/2014/main" id="{409306A4-7C8F-EEEF-046C-1C6F47C1511F}"/>
              </a:ext>
            </a:extLst>
          </p:cNvPr>
          <p:cNvSpPr>
            <a:spLocks noGrp="1"/>
          </p:cNvSpPr>
          <p:nvPr>
            <p:ph sz="half" idx="2"/>
          </p:nvPr>
        </p:nvSpPr>
        <p:spPr>
          <a:xfrm>
            <a:off x="839788" y="2048719"/>
            <a:ext cx="11172918" cy="4467828"/>
          </a:xfrm>
        </p:spPr>
        <p:txBody>
          <a:bodyPr/>
          <a:lstStyle/>
          <a:p>
            <a:r>
              <a:rPr lang="da-DK" sz="1600" b="1">
                <a:latin typeface="Aptos" panose="020B0004020202020204" pitchFamily="34" charset="0"/>
              </a:rPr>
              <a:t>4. Afstem:</a:t>
            </a:r>
            <a:r>
              <a:rPr lang="da-DK" sz="1600">
                <a:latin typeface="Aptos" panose="020B0004020202020204" pitchFamily="34" charset="0"/>
              </a:rPr>
              <a:t> Det kan være hårdt at være ung og hårdt at være forælder til en ung. Det er svært at være lykkelig, hvis ens barn er ulykkelig. Er din teenager trist, så prøv ikke at forsøge at smitte ham eller hende med en påtaget glæde. Når vi har det svært, hører vi ikke munter musik for at få det bedre. Vi hører musik, der spejler vores humør. Det er okay at være trist, og jo før man kan få lov til det, jo før kan man arbejde med det. Det lille barn kan kildes glad. Det kan det unge menneske ikke.</a:t>
            </a:r>
          </a:p>
          <a:p>
            <a:pPr marL="0" indent="0">
              <a:buNone/>
            </a:pPr>
            <a:endParaRPr lang="da-DK" sz="1600">
              <a:latin typeface="Aptos" panose="020B0004020202020204" pitchFamily="34" charset="0"/>
            </a:endParaRPr>
          </a:p>
          <a:p>
            <a:r>
              <a:rPr lang="da-DK" sz="1600" b="1">
                <a:latin typeface="Aptos" panose="020B0004020202020204" pitchFamily="34" charset="0"/>
              </a:rPr>
              <a:t>5. Vis respekt og omsorg:</a:t>
            </a:r>
            <a:r>
              <a:rPr lang="da-DK" sz="1600">
                <a:latin typeface="Aptos" panose="020B0004020202020204" pitchFamily="34" charset="0"/>
              </a:rPr>
              <a:t> Som ung vil man behandles med samme respekt som en voksen og med samme omsorg som et barn. Vi kan med gode intentioner komme til at gøre det modsatte. Vi kan tænke, at kram er en for barnlig form for omsorg, og at hjemmetidsreglerne skal skærpes for at kontrollere den unges flagrende færden. Kram er ikke kun for børn, og stramme hjemmetidsregler er ikke respektfuldt for voksne.</a:t>
            </a:r>
          </a:p>
          <a:p>
            <a:pPr marL="0" indent="0">
              <a:buNone/>
            </a:pPr>
            <a:endParaRPr lang="da-DK" sz="1600">
              <a:latin typeface="Aptos" panose="020B0004020202020204" pitchFamily="34" charset="0"/>
            </a:endParaRPr>
          </a:p>
          <a:p>
            <a:r>
              <a:rPr lang="da-DK" sz="1600" b="1">
                <a:latin typeface="Aptos" panose="020B0004020202020204" pitchFamily="34" charset="0"/>
              </a:rPr>
              <a:t>6. Klap dig selv på skulderen:</a:t>
            </a:r>
            <a:r>
              <a:rPr lang="da-DK" sz="1600">
                <a:latin typeface="Aptos" panose="020B0004020202020204" pitchFamily="34" charset="0"/>
              </a:rPr>
              <a:t> Hvis du synes, det er svært at være forælder til en ung, er det normalt. Og har du oveni købet ulejliget dig med at forsøge at forstå, hvordan det er at være ung, så du fortjener stor ros. </a:t>
            </a:r>
          </a:p>
          <a:p>
            <a:pPr marL="180000" lvl="1" indent="0">
              <a:buNone/>
            </a:pPr>
            <a:r>
              <a:rPr lang="da-DK" sz="1600">
                <a:latin typeface="Aptos" panose="020B0004020202020204" pitchFamily="34" charset="0"/>
              </a:rPr>
              <a:t>Klap dig selv velfortjent på skulderen – klap hinanden på skulderne og tal sammen om, hvordan I gerne vil gøre som forældregruppe.</a:t>
            </a:r>
          </a:p>
        </p:txBody>
      </p:sp>
    </p:spTree>
    <p:extLst>
      <p:ext uri="{BB962C8B-B14F-4D97-AF65-F5344CB8AC3E}">
        <p14:creationId xmlns:p14="http://schemas.microsoft.com/office/powerpoint/2010/main" val="1798376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B2896D-1711-54D1-8C87-6CE0C8871945}"/>
              </a:ext>
            </a:extLst>
          </p:cNvPr>
          <p:cNvSpPr>
            <a:spLocks noGrp="1"/>
          </p:cNvSpPr>
          <p:nvPr>
            <p:ph type="title"/>
          </p:nvPr>
        </p:nvSpPr>
        <p:spPr/>
        <p:txBody>
          <a:bodyPr/>
          <a:lstStyle/>
          <a:p>
            <a:r>
              <a:rPr lang="da-DK" dirty="0"/>
              <a:t>Drøftelse af temaet forældrerollen til teenagere</a:t>
            </a:r>
          </a:p>
        </p:txBody>
      </p:sp>
      <p:sp>
        <p:nvSpPr>
          <p:cNvPr id="10" name="Pladsholder til indhold 4">
            <a:extLst>
              <a:ext uri="{FF2B5EF4-FFF2-40B4-BE49-F238E27FC236}">
                <a16:creationId xmlns:a16="http://schemas.microsoft.com/office/drawing/2014/main" id="{9739F179-D7C7-0664-FB5E-63A1EE388BF2}"/>
              </a:ext>
            </a:extLst>
          </p:cNvPr>
          <p:cNvSpPr>
            <a:spLocks noGrp="1"/>
          </p:cNvSpPr>
          <p:nvPr>
            <p:ph sz="half" idx="2"/>
          </p:nvPr>
        </p:nvSpPr>
        <p:spPr>
          <a:xfrm>
            <a:off x="941387" y="2496385"/>
            <a:ext cx="6570621" cy="4232219"/>
          </a:xfrm>
        </p:spPr>
        <p:txBody>
          <a:bodyPr>
            <a:normAutofit/>
          </a:bodyPr>
          <a:lstStyle/>
          <a:p>
            <a:pPr marL="0" indent="0">
              <a:buNone/>
            </a:pPr>
            <a:r>
              <a:rPr lang="da-DK" sz="2800" dirty="0"/>
              <a:t>Quiz og byt</a:t>
            </a:r>
          </a:p>
          <a:p>
            <a:pPr marL="0" indent="0">
              <a:buNone/>
            </a:pPr>
            <a:endParaRPr lang="da-DK" sz="2800" dirty="0"/>
          </a:p>
          <a:p>
            <a:pPr marL="0" indent="0">
              <a:buNone/>
            </a:pPr>
            <a:endParaRPr lang="da-DK" sz="2800" dirty="0"/>
          </a:p>
          <a:p>
            <a:r>
              <a:rPr lang="da-DK" sz="1800" dirty="0"/>
              <a:t>Gå rundt blandt hinanden, og forhold jer til de forskellige udsagn på kortene om børn på vej ind i teenagealderen og forældres rolle.</a:t>
            </a:r>
          </a:p>
          <a:p>
            <a:pPr marL="0" indent="0">
              <a:buNone/>
            </a:pPr>
            <a:endParaRPr lang="da-DK" sz="1800" dirty="0"/>
          </a:p>
          <a:p>
            <a:r>
              <a:rPr lang="da-DK" sz="1800" dirty="0"/>
              <a:t>Husk: det handler ikke nødvendigvis om at blive enige, men at forholde sig til udfordringerne sammen.</a:t>
            </a:r>
          </a:p>
          <a:p>
            <a:pPr marL="0" indent="0">
              <a:buNone/>
            </a:pPr>
            <a:endParaRPr lang="da-DK" dirty="0">
              <a:latin typeface="+mj-lt"/>
            </a:endParaRPr>
          </a:p>
        </p:txBody>
      </p:sp>
      <p:pic>
        <p:nvPicPr>
          <p:cNvPr id="3" name="Billede 2" descr="Et billede, der indeholder skitse, tegning, Ansigt, Stregtegning&#10;&#10;Automatisk genereret beskrivelse">
            <a:extLst>
              <a:ext uri="{FF2B5EF4-FFF2-40B4-BE49-F238E27FC236}">
                <a16:creationId xmlns:a16="http://schemas.microsoft.com/office/drawing/2014/main" id="{202F411E-9E07-8C59-F6A4-8A2D935459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3069" y="2874067"/>
            <a:ext cx="3249520" cy="3273068"/>
          </a:xfrm>
          <a:prstGeom prst="rect">
            <a:avLst/>
          </a:prstGeom>
        </p:spPr>
      </p:pic>
    </p:spTree>
    <p:extLst>
      <p:ext uri="{BB962C8B-B14F-4D97-AF65-F5344CB8AC3E}">
        <p14:creationId xmlns:p14="http://schemas.microsoft.com/office/powerpoint/2010/main" val="1246911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C6B7DC-E197-9ED2-1BC4-4F02B8949438}"/>
              </a:ext>
            </a:extLst>
          </p:cNvPr>
          <p:cNvSpPr>
            <a:spLocks noGrp="1"/>
          </p:cNvSpPr>
          <p:nvPr>
            <p:ph type="title"/>
          </p:nvPr>
        </p:nvSpPr>
        <p:spPr/>
        <p:txBody>
          <a:bodyPr/>
          <a:lstStyle/>
          <a:p>
            <a:pPr>
              <a:lnSpc>
                <a:spcPct val="100000"/>
              </a:lnSpc>
            </a:pPr>
            <a:r>
              <a:rPr lang="da-DK"/>
              <a:t>Tak for jeres indsats </a:t>
            </a:r>
            <a:br>
              <a:rPr lang="da-DK"/>
            </a:br>
            <a:br>
              <a:rPr lang="da-DK"/>
            </a:br>
            <a:r>
              <a:rPr lang="da-DK" sz="4000"/>
              <a:t>Forældrerollen til teenagere</a:t>
            </a:r>
            <a:br>
              <a:rPr lang="da-DK"/>
            </a:br>
            <a:br>
              <a:rPr lang="da-DK"/>
            </a:br>
            <a:endParaRPr lang="da-DK"/>
          </a:p>
        </p:txBody>
      </p:sp>
      <p:pic>
        <p:nvPicPr>
          <p:cNvPr id="1026" name="Picture 2" descr="Red Barnets logoer til journalister - Red Barnet">
            <a:extLst>
              <a:ext uri="{FF2B5EF4-FFF2-40B4-BE49-F238E27FC236}">
                <a16:creationId xmlns:a16="http://schemas.microsoft.com/office/drawing/2014/main" id="{C8794C71-C334-1B39-7C77-2A55B58C7F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8611" y="4402515"/>
            <a:ext cx="3214777" cy="1139613"/>
          </a:xfrm>
          <a:prstGeom prst="rect">
            <a:avLst/>
          </a:prstGeom>
          <a:solidFill>
            <a:schemeClr val="tx1"/>
          </a:solidFill>
        </p:spPr>
      </p:pic>
    </p:spTree>
    <p:extLst>
      <p:ext uri="{BB962C8B-B14F-4D97-AF65-F5344CB8AC3E}">
        <p14:creationId xmlns:p14="http://schemas.microsoft.com/office/powerpoint/2010/main" val="2095145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11A39F9-F9AF-8727-F3FD-131A37D2CA24}"/>
              </a:ext>
            </a:extLst>
          </p:cNvPr>
          <p:cNvSpPr>
            <a:spLocks noGrp="1"/>
          </p:cNvSpPr>
          <p:nvPr>
            <p:ph type="title"/>
          </p:nvPr>
        </p:nvSpPr>
        <p:spPr/>
        <p:txBody>
          <a:bodyPr/>
          <a:lstStyle/>
          <a:p>
            <a:r>
              <a:rPr lang="da-DK"/>
              <a:t>Opsamling og næste skridt</a:t>
            </a:r>
          </a:p>
        </p:txBody>
      </p:sp>
      <p:sp>
        <p:nvSpPr>
          <p:cNvPr id="5" name="Pladsholder til indhold 4">
            <a:extLst>
              <a:ext uri="{FF2B5EF4-FFF2-40B4-BE49-F238E27FC236}">
                <a16:creationId xmlns:a16="http://schemas.microsoft.com/office/drawing/2014/main" id="{19A9BAF2-301C-44BC-CFF9-73904BFA07D2}"/>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2832088073"/>
      </p:ext>
    </p:extLst>
  </p:cSld>
  <p:clrMapOvr>
    <a:masterClrMapping/>
  </p:clrMapOvr>
</p:sld>
</file>

<file path=ppt/theme/theme1.xml><?xml version="1.0" encoding="utf-8"?>
<a:theme xmlns:a="http://schemas.openxmlformats.org/drawingml/2006/main" name="1_Office-tema">
  <a:themeElements>
    <a:clrScheme name="Red Barnet org NY">
      <a:dk1>
        <a:srgbClr val="000000"/>
      </a:dk1>
      <a:lt1>
        <a:srgbClr val="FFFFFF"/>
      </a:lt1>
      <a:dk2>
        <a:srgbClr val="DA291C"/>
      </a:dk2>
      <a:lt2>
        <a:srgbClr val="F3F2EE"/>
      </a:lt2>
      <a:accent1>
        <a:srgbClr val="DA291C"/>
      </a:accent1>
      <a:accent2>
        <a:srgbClr val="D1CCBD"/>
      </a:accent2>
      <a:accent3>
        <a:srgbClr val="9A3324"/>
      </a:accent3>
      <a:accent4>
        <a:srgbClr val="FF6A39"/>
      </a:accent4>
      <a:accent5>
        <a:srgbClr val="F2A900"/>
      </a:accent5>
      <a:accent6>
        <a:srgbClr val="00B2A9"/>
      </a:accent6>
      <a:hlink>
        <a:srgbClr val="999999"/>
      </a:hlink>
      <a:folHlink>
        <a:srgbClr val="999999"/>
      </a:folHlink>
    </a:clrScheme>
    <a:fontScheme name="Red Barnet">
      <a:majorFont>
        <a:latin typeface="Oswald Medium"/>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6350" cap="flat" cmpd="sng" algn="ctr">
          <a:solidFill>
            <a:schemeClr val="tx1"/>
          </a:solidFill>
          <a:prstDash val="solid"/>
          <a:round/>
          <a:headEnd type="none" w="med" len="med"/>
          <a:tailEnd type="none" w="med" len="med"/>
        </a:ln>
        <a:effectLst/>
      </a:spPr>
      <a:bodyPr vert="horz" wrap="square" lIns="192000" tIns="192000" rIns="192000" bIns="192000" numCol="1" rtlCol="0" anchor="t" anchorCtr="0" compatLnSpc="1">
        <a:prstTxWarp prst="textNoShape">
          <a:avLst/>
        </a:prstTxWarp>
      </a:bodyPr>
      <a:lstStyle>
        <a:defPPr algn="l" fontAlgn="base">
          <a:lnSpc>
            <a:spcPts val="1600"/>
          </a:lnSpc>
          <a:buClr>
            <a:srgbClr val="5F688C"/>
          </a:buClr>
          <a:defRPr sz="1200" kern="800" spc="-11" dirty="0">
            <a:ea typeface="Inter" panose="020B0502030000000004" pitchFamily="34" charset="0"/>
            <a:cs typeface="Inter" panose="020B0502030000000004" pitchFamily="34" charset="0"/>
          </a:defRPr>
        </a:defPPr>
      </a:lstStyle>
    </a:spDef>
  </a:objectDefaults>
  <a:extraClrSchemeLst/>
  <a:extLst>
    <a:ext uri="{05A4C25C-085E-4340-85A3-A5531E510DB2}">
      <thm15:themeFamily xmlns:thm15="http://schemas.microsoft.com/office/thememl/2012/main" name="PP_DANSK.pptx" id="{A4806CB9-1E76-43A5-9E13-80EBE6C39E6F}" vid="{0ED9A92E-C487-4771-A3C8-83B821C6C3A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2A0F44673BF945418B8671198329C87E" ma:contentTypeVersion="8" ma:contentTypeDescription="Opret et nyt dokument." ma:contentTypeScope="" ma:versionID="19e59cbe2e540ebfd784ec7a6f926d79">
  <xsd:schema xmlns:xsd="http://www.w3.org/2001/XMLSchema" xmlns:xs="http://www.w3.org/2001/XMLSchema" xmlns:p="http://schemas.microsoft.com/office/2006/metadata/properties" xmlns:ns2="695967ab-da76-48a1-bba9-fa77298c0fc1" targetNamespace="http://schemas.microsoft.com/office/2006/metadata/properties" ma:root="true" ma:fieldsID="c87a56e8e1c6ad357979da2ad94d64e9" ns2:_="">
    <xsd:import namespace="695967ab-da76-48a1-bba9-fa77298c0fc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5967ab-da76-48a1-bba9-fa77298c0f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EF34CC-13EB-4A0C-A417-AEAB2E52F5BB}">
  <ds:schemaRefs>
    <ds:schemaRef ds:uri="http://schemas.microsoft.com/sharepoint/v3/contenttype/forms"/>
  </ds:schemaRefs>
</ds:datastoreItem>
</file>

<file path=customXml/itemProps2.xml><?xml version="1.0" encoding="utf-8"?>
<ds:datastoreItem xmlns:ds="http://schemas.openxmlformats.org/officeDocument/2006/customXml" ds:itemID="{24AD7171-95EC-4FE6-8471-CF287A2C8B15}">
  <ds:schemaRefs>
    <ds:schemaRef ds:uri="http://schemas.microsoft.com/office/infopath/2007/PartnerControls"/>
    <ds:schemaRef ds:uri="http://schemas.microsoft.com/office/2006/documentManagement/types"/>
    <ds:schemaRef ds:uri="http://purl.org/dc/terms/"/>
    <ds:schemaRef ds:uri="3edc5409-73f9-4e02-a18e-e3bb66b1c993"/>
    <ds:schemaRef ds:uri="http://purl.org/dc/elements/1.1/"/>
    <ds:schemaRef ds:uri="http://www.w3.org/XML/1998/namespace"/>
    <ds:schemaRef ds:uri="http://schemas.microsoft.com/office/2006/metadata/properties"/>
    <ds:schemaRef ds:uri="http://purl.org/dc/dcmitype/"/>
    <ds:schemaRef ds:uri="http://schemas.openxmlformats.org/package/2006/metadata/core-properties"/>
    <ds:schemaRef ds:uri="edfbe60d-6ffc-4a52-aaeb-82869bdc3bc1"/>
  </ds:schemaRefs>
</ds:datastoreItem>
</file>

<file path=customXml/itemProps3.xml><?xml version="1.0" encoding="utf-8"?>
<ds:datastoreItem xmlns:ds="http://schemas.openxmlformats.org/officeDocument/2006/customXml" ds:itemID="{0D527935-2048-4955-9272-8C83076465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5967ab-da76-48a1-bba9-fa77298c0f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TotalTime>
  <Words>3658</Words>
  <Application>Microsoft Office PowerPoint</Application>
  <PresentationFormat>Widescreen</PresentationFormat>
  <Paragraphs>170</Paragraphs>
  <Slides>9</Slides>
  <Notes>9</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9</vt:i4>
      </vt:variant>
    </vt:vector>
  </HeadingPairs>
  <TitlesOfParts>
    <vt:vector size="17" baseType="lpstr">
      <vt:lpstr>Aptos</vt:lpstr>
      <vt:lpstr>Arial</vt:lpstr>
      <vt:lpstr>Calibri</vt:lpstr>
      <vt:lpstr>Gill Sans Infant Std</vt:lpstr>
      <vt:lpstr>Lato</vt:lpstr>
      <vt:lpstr>Oswald Medium</vt:lpstr>
      <vt:lpstr>Roboto</vt:lpstr>
      <vt:lpstr>1_Office-tema</vt:lpstr>
      <vt:lpstr>Tema:   Forældrerollen til børn på vej i teenagealderen</vt:lpstr>
      <vt:lpstr>Teenagere i familien</vt:lpstr>
      <vt:lpstr>Barnets udvikling</vt:lpstr>
      <vt:lpstr>Guidelines og anbefalinger</vt:lpstr>
      <vt:lpstr>6 gode råd til forældre og voksne</vt:lpstr>
      <vt:lpstr>PowerPoint-præsentation</vt:lpstr>
      <vt:lpstr>Drøftelse af temaet forældrerollen til teenagere</vt:lpstr>
      <vt:lpstr>Tak for jeres indsats   Forældrerollen til teenagere  </vt:lpstr>
      <vt:lpstr>Opsamling og næste skridt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 gode forældremøde</dc:title>
  <dc:creator>Lene Lykkegaard</dc:creator>
  <cp:lastModifiedBy>Sara Dregild (SADR)</cp:lastModifiedBy>
  <cp:revision>2</cp:revision>
  <dcterms:created xsi:type="dcterms:W3CDTF">2024-04-09T11:35:53Z</dcterms:created>
  <dcterms:modified xsi:type="dcterms:W3CDTF">2026-06-08T12:11:13Z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0x0101002A0F44673BF945418B8671198329C87E</vt:lpwstr>
  </property>
  <property fmtid="{D5CDD505-2E9C-101B-9397-08002B2CF9AE}" pid="3" name="MediaServiceImageTags">
    <vt:lpwstr/>
  </property>
</Properties>
</file>