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1082" r:id="rId5"/>
    <p:sldId id="565" r:id="rId6"/>
    <p:sldId id="567" r:id="rId7"/>
    <p:sldId id="510" r:id="rId8"/>
    <p:sldId id="272" r:id="rId9"/>
    <p:sldId id="560" r:id="rId10"/>
    <p:sldId id="1091" r:id="rId11"/>
    <p:sldId id="1090" r:id="rId12"/>
    <p:sldId id="1085" r:id="rId13"/>
    <p:sldId id="1095" r:id="rId14"/>
    <p:sldId id="1087" r:id="rId1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DDA4E3-66AC-4DDD-AD43-64A5A60E8595}" v="8" dt="2024-08-30T11:42:47.4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163" autoAdjust="0"/>
  </p:normalViewPr>
  <p:slideViewPr>
    <p:cSldViewPr snapToGrid="0">
      <p:cViewPr varScale="1">
        <p:scale>
          <a:sx n="50" d="100"/>
          <a:sy n="50" d="100"/>
        </p:scale>
        <p:origin x="126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D1293B-B9CA-461E-B0A8-2C6C0A062AA2}"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da-DK"/>
        </a:p>
      </dgm:t>
    </dgm:pt>
    <dgm:pt modelId="{C4E8B484-0AE1-4537-B4E3-906F6DE52CFB}">
      <dgm:prSet phldrT="[Tekst]" custT="1"/>
      <dgm:spPr/>
      <dgm:t>
        <a:bodyPr/>
        <a:lstStyle/>
        <a:p>
          <a:r>
            <a:rPr lang="da-DK" sz="2000"/>
            <a:t>Dit barn fortæller om mobning</a:t>
          </a:r>
        </a:p>
      </dgm:t>
    </dgm:pt>
    <dgm:pt modelId="{339A21E1-057F-49AF-88BD-772B8CCB8F85}" type="parTrans" cxnId="{ADD57302-B591-4C0D-850C-2DC488AFA8B7}">
      <dgm:prSet/>
      <dgm:spPr/>
      <dgm:t>
        <a:bodyPr/>
        <a:lstStyle/>
        <a:p>
          <a:endParaRPr lang="da-DK"/>
        </a:p>
      </dgm:t>
    </dgm:pt>
    <dgm:pt modelId="{98061320-7B73-48E1-9545-FEC8CF175825}" type="sibTrans" cxnId="{ADD57302-B591-4C0D-850C-2DC488AFA8B7}">
      <dgm:prSet/>
      <dgm:spPr/>
      <dgm:t>
        <a:bodyPr/>
        <a:lstStyle/>
        <a:p>
          <a:endParaRPr lang="da-DK"/>
        </a:p>
      </dgm:t>
    </dgm:pt>
    <dgm:pt modelId="{E9BBAA79-C93E-476B-AB49-CFA471461FBD}">
      <dgm:prSet phldrT="[Tekst]" custT="1"/>
      <dgm:spPr/>
      <dgm:t>
        <a:bodyPr/>
        <a:lstStyle/>
        <a:p>
          <a:r>
            <a:rPr lang="da-DK" sz="1600"/>
            <a:t>UNDERSØG:</a:t>
          </a:r>
        </a:p>
      </dgm:t>
    </dgm:pt>
    <dgm:pt modelId="{DF063E5E-96FD-4FF2-ACDC-8CF8F9E64CAC}" type="parTrans" cxnId="{4497EFBD-9A45-4979-905F-064A37559775}">
      <dgm:prSet/>
      <dgm:spPr/>
      <dgm:t>
        <a:bodyPr/>
        <a:lstStyle/>
        <a:p>
          <a:endParaRPr lang="da-DK"/>
        </a:p>
      </dgm:t>
    </dgm:pt>
    <dgm:pt modelId="{2DABD998-9106-4546-B8B3-3840DA0CBBFF}" type="sibTrans" cxnId="{4497EFBD-9A45-4979-905F-064A37559775}">
      <dgm:prSet/>
      <dgm:spPr/>
      <dgm:t>
        <a:bodyPr/>
        <a:lstStyle/>
        <a:p>
          <a:endParaRPr lang="da-DK"/>
        </a:p>
      </dgm:t>
    </dgm:pt>
    <dgm:pt modelId="{69EAB823-295C-4B35-8CF0-A38A490BD7A7}">
      <dgm:prSet phldrT="[Tekst]" custT="1"/>
      <dgm:spPr/>
      <dgm:t>
        <a:bodyPr/>
        <a:lstStyle/>
        <a:p>
          <a:r>
            <a:rPr lang="da-DK" sz="2000"/>
            <a:t>Du kontakter lærer/pædagog</a:t>
          </a:r>
        </a:p>
      </dgm:t>
    </dgm:pt>
    <dgm:pt modelId="{F4356DCA-17A8-4DE0-9A2F-2383F9C6346A}" type="parTrans" cxnId="{98FE6178-88AB-450C-98BC-7C57802ED89A}">
      <dgm:prSet/>
      <dgm:spPr/>
      <dgm:t>
        <a:bodyPr/>
        <a:lstStyle/>
        <a:p>
          <a:endParaRPr lang="da-DK"/>
        </a:p>
      </dgm:t>
    </dgm:pt>
    <dgm:pt modelId="{DDF30597-0310-4E74-B3C2-CF9715A047B7}" type="sibTrans" cxnId="{98FE6178-88AB-450C-98BC-7C57802ED89A}">
      <dgm:prSet/>
      <dgm:spPr/>
      <dgm:t>
        <a:bodyPr/>
        <a:lstStyle/>
        <a:p>
          <a:endParaRPr lang="da-DK"/>
        </a:p>
      </dgm:t>
    </dgm:pt>
    <dgm:pt modelId="{F830816A-2A1F-4D95-BDDA-0218B25CCF86}">
      <dgm:prSet phldrT="[Tekst]" custT="1"/>
      <dgm:spPr/>
      <dgm:t>
        <a:bodyPr/>
        <a:lstStyle/>
        <a:p>
          <a:r>
            <a:rPr lang="da-DK" sz="1600" kern="1200">
              <a:latin typeface="+mn-lt"/>
            </a:rPr>
            <a:t>RÆK UD:</a:t>
          </a:r>
        </a:p>
      </dgm:t>
    </dgm:pt>
    <dgm:pt modelId="{618ADD87-C7E3-4FBD-8E27-6160BE6825DC}" type="parTrans" cxnId="{3B6DA038-84FD-4694-A7A7-95FF8D2C5B09}">
      <dgm:prSet/>
      <dgm:spPr/>
      <dgm:t>
        <a:bodyPr/>
        <a:lstStyle/>
        <a:p>
          <a:endParaRPr lang="da-DK"/>
        </a:p>
      </dgm:t>
    </dgm:pt>
    <dgm:pt modelId="{34FAF778-609F-4D5D-A1FE-73043529F794}" type="sibTrans" cxnId="{3B6DA038-84FD-4694-A7A7-95FF8D2C5B09}">
      <dgm:prSet/>
      <dgm:spPr/>
      <dgm:t>
        <a:bodyPr/>
        <a:lstStyle/>
        <a:p>
          <a:endParaRPr lang="da-DK"/>
        </a:p>
      </dgm:t>
    </dgm:pt>
    <dgm:pt modelId="{C7F91CC7-BBDE-45E3-AB36-02E4389911B0}">
      <dgm:prSet phldrT="[Tekst]" custT="1"/>
      <dgm:spPr/>
      <dgm:t>
        <a:bodyPr/>
        <a:lstStyle/>
        <a:p>
          <a:r>
            <a:rPr lang="da-DK" sz="2000"/>
            <a:t>Ledelsen inddrages</a:t>
          </a:r>
        </a:p>
      </dgm:t>
    </dgm:pt>
    <dgm:pt modelId="{F29869CA-D400-495B-8752-9F308D64411B}" type="parTrans" cxnId="{0676E32E-04B0-4B05-84AE-CE04BFFF7301}">
      <dgm:prSet/>
      <dgm:spPr/>
      <dgm:t>
        <a:bodyPr/>
        <a:lstStyle/>
        <a:p>
          <a:endParaRPr lang="da-DK"/>
        </a:p>
      </dgm:t>
    </dgm:pt>
    <dgm:pt modelId="{BDCCA6A2-D205-490E-9E5C-3F142C1C56C1}" type="sibTrans" cxnId="{0676E32E-04B0-4B05-84AE-CE04BFFF7301}">
      <dgm:prSet/>
      <dgm:spPr/>
      <dgm:t>
        <a:bodyPr/>
        <a:lstStyle/>
        <a:p>
          <a:endParaRPr lang="da-DK"/>
        </a:p>
      </dgm:t>
    </dgm:pt>
    <dgm:pt modelId="{644AC0DF-CAC3-4DA2-88A4-2B90D63CFC39}">
      <dgm:prSet phldrT="[Tekst]" custT="1"/>
      <dgm:spPr/>
      <dgm:t>
        <a:bodyPr/>
        <a:lstStyle/>
        <a:p>
          <a:r>
            <a:rPr lang="da-DK" sz="1600"/>
            <a:t>INDDRAG:</a:t>
          </a:r>
        </a:p>
      </dgm:t>
    </dgm:pt>
    <dgm:pt modelId="{2BF37A0E-F522-4BDA-908D-13D7647637D6}" type="parTrans" cxnId="{5371115F-06C4-4C66-9AE3-3022368A82E7}">
      <dgm:prSet/>
      <dgm:spPr/>
      <dgm:t>
        <a:bodyPr/>
        <a:lstStyle/>
        <a:p>
          <a:endParaRPr lang="da-DK"/>
        </a:p>
      </dgm:t>
    </dgm:pt>
    <dgm:pt modelId="{929F655E-8D0F-43A2-A829-5B641DEA2FD1}" type="sibTrans" cxnId="{5371115F-06C4-4C66-9AE3-3022368A82E7}">
      <dgm:prSet/>
      <dgm:spPr/>
      <dgm:t>
        <a:bodyPr/>
        <a:lstStyle/>
        <a:p>
          <a:endParaRPr lang="da-DK"/>
        </a:p>
      </dgm:t>
    </dgm:pt>
    <dgm:pt modelId="{6272D29D-62E3-4646-B989-090C53ABDCE0}">
      <dgm:prSet phldrT="[Tekst]" custT="1"/>
      <dgm:spPr/>
      <dgm:t>
        <a:bodyPr/>
        <a:lstStyle/>
        <a:p>
          <a:pPr>
            <a:buFont typeface="Wingdings" panose="05000000000000000000" pitchFamily="2" charset="2"/>
            <a:buChar char="ü"/>
          </a:pPr>
          <a:r>
            <a:rPr lang="da-DK" sz="1600"/>
            <a:t>Er der tale om mobning eller noget lignende?</a:t>
          </a:r>
        </a:p>
      </dgm:t>
    </dgm:pt>
    <dgm:pt modelId="{640C6BF7-A33F-4E46-878E-BF40020BF076}" type="parTrans" cxnId="{3F884394-E52E-48A4-A4B0-5B6FC853B82A}">
      <dgm:prSet/>
      <dgm:spPr/>
      <dgm:t>
        <a:bodyPr/>
        <a:lstStyle/>
        <a:p>
          <a:endParaRPr lang="da-DK"/>
        </a:p>
      </dgm:t>
    </dgm:pt>
    <dgm:pt modelId="{54E9276E-DDCB-4F4B-A651-1C907352D4B5}" type="sibTrans" cxnId="{3F884394-E52E-48A4-A4B0-5B6FC853B82A}">
      <dgm:prSet/>
      <dgm:spPr/>
      <dgm:t>
        <a:bodyPr/>
        <a:lstStyle/>
        <a:p>
          <a:endParaRPr lang="da-DK"/>
        </a:p>
      </dgm:t>
    </dgm:pt>
    <dgm:pt modelId="{E09BB9AC-99AA-4700-812A-61683565DDF6}">
      <dgm:prSet phldrT="[Tekst]" custT="1"/>
      <dgm:spPr/>
      <dgm:t>
        <a:bodyPr/>
        <a:lstStyle/>
        <a:p>
          <a:pPr>
            <a:buFont typeface="Wingdings" panose="05000000000000000000" pitchFamily="2" charset="2"/>
            <a:buChar char="ü"/>
          </a:pPr>
          <a:r>
            <a:rPr lang="da-DK" sz="1600"/>
            <a:t>Er der brug for hjælp fra dig, eller skal du bare lytte?</a:t>
          </a:r>
        </a:p>
      </dgm:t>
    </dgm:pt>
    <dgm:pt modelId="{45C8A638-EE11-4300-B88D-F5BBBC5EFEA5}" type="parTrans" cxnId="{F576D227-3987-476A-89E5-4BC54011F0F9}">
      <dgm:prSet/>
      <dgm:spPr/>
      <dgm:t>
        <a:bodyPr/>
        <a:lstStyle/>
        <a:p>
          <a:endParaRPr lang="da-DK"/>
        </a:p>
      </dgm:t>
    </dgm:pt>
    <dgm:pt modelId="{0B836D09-E6EE-4232-A8E6-5F67EBE61526}" type="sibTrans" cxnId="{F576D227-3987-476A-89E5-4BC54011F0F9}">
      <dgm:prSet/>
      <dgm:spPr/>
      <dgm:t>
        <a:bodyPr/>
        <a:lstStyle/>
        <a:p>
          <a:endParaRPr lang="da-DK"/>
        </a:p>
      </dgm:t>
    </dgm:pt>
    <dgm:pt modelId="{276EBEC5-8999-4BF4-917F-1DD3BE00797B}">
      <dgm:prSet phldrT="[Tekst]" custT="1"/>
      <dgm:spPr/>
      <dgm:t>
        <a:bodyPr/>
        <a:lstStyle/>
        <a:p>
          <a:pPr>
            <a:buFont typeface="Wingdings" panose="05000000000000000000" pitchFamily="2" charset="2"/>
            <a:buChar char="ü"/>
          </a:pPr>
          <a:r>
            <a:rPr lang="da-DK" sz="1600"/>
            <a:t>Kan mobningen håndteres ved at række ud til forældrene til det andet/de andre børn?</a:t>
          </a:r>
        </a:p>
      </dgm:t>
    </dgm:pt>
    <dgm:pt modelId="{F0E19E8D-B27F-47AB-87D6-BC8D977FFF34}" type="parTrans" cxnId="{E07CE9B9-8443-4A6B-9AF2-34129E9CD1D7}">
      <dgm:prSet/>
      <dgm:spPr/>
      <dgm:t>
        <a:bodyPr/>
        <a:lstStyle/>
        <a:p>
          <a:endParaRPr lang="da-DK"/>
        </a:p>
      </dgm:t>
    </dgm:pt>
    <dgm:pt modelId="{FD108FD5-B34B-41F7-87A6-1169B2B6E448}" type="sibTrans" cxnId="{E07CE9B9-8443-4A6B-9AF2-34129E9CD1D7}">
      <dgm:prSet/>
      <dgm:spPr/>
      <dgm:t>
        <a:bodyPr/>
        <a:lstStyle/>
        <a:p>
          <a:endParaRPr lang="da-DK"/>
        </a:p>
      </dgm:t>
    </dgm:pt>
    <dgm:pt modelId="{6F58C69A-6AF8-457D-9AA6-6AE03E90D2BA}">
      <dgm:prSet phldrT="[Tekst]" custT="1"/>
      <dgm:spPr/>
      <dgm:t>
        <a:bodyPr/>
        <a:lstStyle/>
        <a:p>
          <a:pPr>
            <a:buFont typeface="Wingdings" panose="05000000000000000000" pitchFamily="2" charset="2"/>
            <a:buChar char="ü"/>
          </a:pPr>
          <a:r>
            <a:rPr lang="da-DK" sz="1600" kern="1200">
              <a:latin typeface="+mn-lt"/>
            </a:rPr>
            <a:t>Tag kontakt til den relevante  lærer/pædagog.</a:t>
          </a:r>
        </a:p>
      </dgm:t>
    </dgm:pt>
    <dgm:pt modelId="{A46FEB31-8F3A-4645-870B-6EEFD957783A}" type="parTrans" cxnId="{2E4E4DF9-474B-4FDE-9B73-8BEAAD7E6953}">
      <dgm:prSet/>
      <dgm:spPr/>
      <dgm:t>
        <a:bodyPr/>
        <a:lstStyle/>
        <a:p>
          <a:endParaRPr lang="da-DK"/>
        </a:p>
      </dgm:t>
    </dgm:pt>
    <dgm:pt modelId="{78FA5EF7-9DA0-4535-8462-EB43725C013F}" type="sibTrans" cxnId="{2E4E4DF9-474B-4FDE-9B73-8BEAAD7E6953}">
      <dgm:prSet/>
      <dgm:spPr/>
      <dgm:t>
        <a:bodyPr/>
        <a:lstStyle/>
        <a:p>
          <a:endParaRPr lang="da-DK"/>
        </a:p>
      </dgm:t>
    </dgm:pt>
    <dgm:pt modelId="{280E1AD8-FD3D-4E7E-A31E-9864E4584EBB}">
      <dgm:prSet phldrT="[Tekst]" custT="1"/>
      <dgm:spPr/>
      <dgm:t>
        <a:bodyPr/>
        <a:lstStyle/>
        <a:p>
          <a:pPr>
            <a:buFont typeface="Wingdings" panose="05000000000000000000" pitchFamily="2" charset="2"/>
            <a:buChar char="ü"/>
          </a:pPr>
          <a:r>
            <a:rPr lang="da-DK" sz="1600" kern="1200">
              <a:latin typeface="+mn-lt"/>
            </a:rPr>
            <a:t>Spørg ind til, hvad der allerede er gjort.</a:t>
          </a:r>
        </a:p>
      </dgm:t>
    </dgm:pt>
    <dgm:pt modelId="{EB10FF69-F9DC-4941-9C27-27FD125177A6}" type="parTrans" cxnId="{21345681-258E-4667-B4D0-42A7F603BCC9}">
      <dgm:prSet/>
      <dgm:spPr/>
      <dgm:t>
        <a:bodyPr/>
        <a:lstStyle/>
        <a:p>
          <a:endParaRPr lang="da-DK"/>
        </a:p>
      </dgm:t>
    </dgm:pt>
    <dgm:pt modelId="{622A84EE-4A30-4A4B-9371-A2FE915935B1}" type="sibTrans" cxnId="{21345681-258E-4667-B4D0-42A7F603BCC9}">
      <dgm:prSet/>
      <dgm:spPr/>
      <dgm:t>
        <a:bodyPr/>
        <a:lstStyle/>
        <a:p>
          <a:endParaRPr lang="da-DK"/>
        </a:p>
      </dgm:t>
    </dgm:pt>
    <dgm:pt modelId="{44B4ACEF-6DF3-46EF-A2B1-C711A1F260FF}">
      <dgm:prSet phldrT="[Tekst]" custT="1"/>
      <dgm:spPr/>
      <dgm:t>
        <a:bodyPr/>
        <a:lstStyle/>
        <a:p>
          <a:pPr>
            <a:buFont typeface="Wingdings" panose="05000000000000000000" pitchFamily="2" charset="2"/>
            <a:buChar char="ü"/>
          </a:pPr>
          <a:r>
            <a:rPr lang="da-DK" sz="1600" kern="1200">
              <a:latin typeface="+mn-lt"/>
            </a:rPr>
            <a:t>Del dit barns perspektiv – og vær åben for andres </a:t>
          </a:r>
          <a:r>
            <a:rPr lang="da-DK" sz="1600" kern="1200">
              <a:solidFill>
                <a:srgbClr val="000000">
                  <a:hueOff val="0"/>
                  <a:satOff val="0"/>
                  <a:lumOff val="0"/>
                  <a:alphaOff val="0"/>
                </a:srgbClr>
              </a:solidFill>
              <a:latin typeface="+mn-lt"/>
              <a:ea typeface="+mn-ea"/>
              <a:cs typeface="+mn-cs"/>
            </a:rPr>
            <a:t>perspektiver</a:t>
          </a:r>
          <a:r>
            <a:rPr lang="da-DK" sz="1600" kern="1200">
              <a:latin typeface="+mn-lt"/>
            </a:rPr>
            <a:t>.</a:t>
          </a:r>
        </a:p>
      </dgm:t>
    </dgm:pt>
    <dgm:pt modelId="{6C15B43C-C03F-447F-8FAD-18A935CB8E91}" type="parTrans" cxnId="{C51976FD-788F-4D3E-B89A-C462DE05B644}">
      <dgm:prSet/>
      <dgm:spPr/>
      <dgm:t>
        <a:bodyPr/>
        <a:lstStyle/>
        <a:p>
          <a:endParaRPr lang="da-DK"/>
        </a:p>
      </dgm:t>
    </dgm:pt>
    <dgm:pt modelId="{EC27BEA5-E715-4B8F-B414-D24CA39C934E}" type="sibTrans" cxnId="{C51976FD-788F-4D3E-B89A-C462DE05B644}">
      <dgm:prSet/>
      <dgm:spPr/>
      <dgm:t>
        <a:bodyPr/>
        <a:lstStyle/>
        <a:p>
          <a:endParaRPr lang="da-DK"/>
        </a:p>
      </dgm:t>
    </dgm:pt>
    <dgm:pt modelId="{49950DBC-C209-4C49-8D45-3D7DC477F0CB}">
      <dgm:prSet phldrT="[Tekst]" custT="1"/>
      <dgm:spPr/>
      <dgm:t>
        <a:bodyPr/>
        <a:lstStyle/>
        <a:p>
          <a:pPr>
            <a:buFont typeface="Wingdings" panose="05000000000000000000" pitchFamily="2" charset="2"/>
            <a:buChar char="ü"/>
          </a:pPr>
          <a:r>
            <a:rPr lang="da-DK" sz="1600"/>
            <a:t>Ledelsen inddrages, hvis mobningen ikke er blevet håndteret af lærer/pædagog.</a:t>
          </a:r>
        </a:p>
      </dgm:t>
    </dgm:pt>
    <dgm:pt modelId="{AE883469-20C9-4F20-A0F9-F50F80F43F2B}" type="parTrans" cxnId="{9A1D1381-496E-474C-82E7-B6FF2226C765}">
      <dgm:prSet/>
      <dgm:spPr/>
      <dgm:t>
        <a:bodyPr/>
        <a:lstStyle/>
        <a:p>
          <a:endParaRPr lang="da-DK"/>
        </a:p>
      </dgm:t>
    </dgm:pt>
    <dgm:pt modelId="{99456801-C9F5-4063-8410-E90F349095C1}" type="sibTrans" cxnId="{9A1D1381-496E-474C-82E7-B6FF2226C765}">
      <dgm:prSet/>
      <dgm:spPr/>
      <dgm:t>
        <a:bodyPr/>
        <a:lstStyle/>
        <a:p>
          <a:endParaRPr lang="da-DK"/>
        </a:p>
      </dgm:t>
    </dgm:pt>
    <dgm:pt modelId="{024B6CB9-285C-43F4-9FCD-5FE1BF61FB4C}">
      <dgm:prSet phldrT="[Tekst]"/>
      <dgm:spPr/>
      <dgm:t>
        <a:bodyPr/>
        <a:lstStyle/>
        <a:p>
          <a:pPr>
            <a:buFont typeface="Wingdings" panose="05000000000000000000" pitchFamily="2" charset="2"/>
            <a:buNone/>
          </a:pPr>
          <a:endParaRPr lang="da-DK" sz="1000" kern="1200"/>
        </a:p>
      </dgm:t>
    </dgm:pt>
    <dgm:pt modelId="{FC3F197C-9A61-4350-896B-37C8ECD4AD97}" type="parTrans" cxnId="{5CF55B6F-69C7-4EF7-9A17-60A8E4DFD8AD}">
      <dgm:prSet/>
      <dgm:spPr/>
      <dgm:t>
        <a:bodyPr/>
        <a:lstStyle/>
        <a:p>
          <a:endParaRPr lang="da-DK"/>
        </a:p>
      </dgm:t>
    </dgm:pt>
    <dgm:pt modelId="{1839573F-68EB-4789-B292-0C67C3BE9A3E}" type="sibTrans" cxnId="{5CF55B6F-69C7-4EF7-9A17-60A8E4DFD8AD}">
      <dgm:prSet/>
      <dgm:spPr/>
      <dgm:t>
        <a:bodyPr/>
        <a:lstStyle/>
        <a:p>
          <a:endParaRPr lang="da-DK"/>
        </a:p>
      </dgm:t>
    </dgm:pt>
    <dgm:pt modelId="{84A08405-6C7F-406F-A812-8CA2D01F49D9}">
      <dgm:prSet phldrT="[Tekst]" custT="1"/>
      <dgm:spPr/>
      <dgm:t>
        <a:bodyPr/>
        <a:lstStyle/>
        <a:p>
          <a:pPr>
            <a:buFont typeface="Wingdings" panose="05000000000000000000" pitchFamily="2" charset="2"/>
            <a:buChar char="ü"/>
          </a:pPr>
          <a:r>
            <a:rPr lang="da-DK" sz="1600"/>
            <a:t>Handleplan skal udarbejdes jf. Undervisningsmiljø-loven </a:t>
          </a:r>
        </a:p>
      </dgm:t>
    </dgm:pt>
    <dgm:pt modelId="{161AD835-9809-46FC-93D9-BBDE87234993}" type="parTrans" cxnId="{B0D3F3E7-17D1-40D5-AC5E-923AD8F87C4F}">
      <dgm:prSet/>
      <dgm:spPr/>
      <dgm:t>
        <a:bodyPr/>
        <a:lstStyle/>
        <a:p>
          <a:endParaRPr lang="da-DK"/>
        </a:p>
      </dgm:t>
    </dgm:pt>
    <dgm:pt modelId="{337B94B7-2C46-4490-8764-1ECF144B1AE4}" type="sibTrans" cxnId="{B0D3F3E7-17D1-40D5-AC5E-923AD8F87C4F}">
      <dgm:prSet/>
      <dgm:spPr/>
      <dgm:t>
        <a:bodyPr/>
        <a:lstStyle/>
        <a:p>
          <a:endParaRPr lang="da-DK"/>
        </a:p>
      </dgm:t>
    </dgm:pt>
    <dgm:pt modelId="{599D4357-070D-42DA-84BB-6D747B58099B}" type="pres">
      <dgm:prSet presAssocID="{C1D1293B-B9CA-461E-B0A8-2C6C0A062AA2}" presName="linearFlow" presStyleCnt="0">
        <dgm:presLayoutVars>
          <dgm:dir/>
          <dgm:animLvl val="lvl"/>
          <dgm:resizeHandles val="exact"/>
        </dgm:presLayoutVars>
      </dgm:prSet>
      <dgm:spPr/>
    </dgm:pt>
    <dgm:pt modelId="{1B2934E1-A8C4-4B7A-8049-F9C63EF77535}" type="pres">
      <dgm:prSet presAssocID="{C4E8B484-0AE1-4537-B4E3-906F6DE52CFB}" presName="composite" presStyleCnt="0"/>
      <dgm:spPr/>
    </dgm:pt>
    <dgm:pt modelId="{88B1087F-8E59-423C-920F-53D41A4D31C3}" type="pres">
      <dgm:prSet presAssocID="{C4E8B484-0AE1-4537-B4E3-906F6DE52CFB}" presName="parTx" presStyleLbl="node1" presStyleIdx="0" presStyleCnt="3">
        <dgm:presLayoutVars>
          <dgm:chMax val="0"/>
          <dgm:chPref val="0"/>
          <dgm:bulletEnabled val="1"/>
        </dgm:presLayoutVars>
      </dgm:prSet>
      <dgm:spPr/>
    </dgm:pt>
    <dgm:pt modelId="{595BA65A-2E53-4C61-B0FB-52CEC4296683}" type="pres">
      <dgm:prSet presAssocID="{C4E8B484-0AE1-4537-B4E3-906F6DE52CFB}" presName="parSh" presStyleLbl="node1" presStyleIdx="0" presStyleCnt="3"/>
      <dgm:spPr/>
    </dgm:pt>
    <dgm:pt modelId="{D9BC6884-57C7-42C2-803C-9C3E6C6DFEEF}" type="pres">
      <dgm:prSet presAssocID="{C4E8B484-0AE1-4537-B4E3-906F6DE52CFB}" presName="desTx" presStyleLbl="fgAcc1" presStyleIdx="0" presStyleCnt="3">
        <dgm:presLayoutVars>
          <dgm:bulletEnabled val="1"/>
        </dgm:presLayoutVars>
      </dgm:prSet>
      <dgm:spPr/>
    </dgm:pt>
    <dgm:pt modelId="{DABF7EF1-960E-469B-AC61-C8037C3A02B1}" type="pres">
      <dgm:prSet presAssocID="{98061320-7B73-48E1-9545-FEC8CF175825}" presName="sibTrans" presStyleLbl="sibTrans2D1" presStyleIdx="0" presStyleCnt="2"/>
      <dgm:spPr/>
    </dgm:pt>
    <dgm:pt modelId="{FAB73CBA-79CF-4066-9793-45355C055548}" type="pres">
      <dgm:prSet presAssocID="{98061320-7B73-48E1-9545-FEC8CF175825}" presName="connTx" presStyleLbl="sibTrans2D1" presStyleIdx="0" presStyleCnt="2"/>
      <dgm:spPr/>
    </dgm:pt>
    <dgm:pt modelId="{A7C7CA7B-440C-43C3-AA6C-06BBEE48E183}" type="pres">
      <dgm:prSet presAssocID="{69EAB823-295C-4B35-8CF0-A38A490BD7A7}" presName="composite" presStyleCnt="0"/>
      <dgm:spPr/>
    </dgm:pt>
    <dgm:pt modelId="{97B6FF67-2079-4C2F-A3AE-9351FBA76991}" type="pres">
      <dgm:prSet presAssocID="{69EAB823-295C-4B35-8CF0-A38A490BD7A7}" presName="parTx" presStyleLbl="node1" presStyleIdx="0" presStyleCnt="3">
        <dgm:presLayoutVars>
          <dgm:chMax val="0"/>
          <dgm:chPref val="0"/>
          <dgm:bulletEnabled val="1"/>
        </dgm:presLayoutVars>
      </dgm:prSet>
      <dgm:spPr/>
    </dgm:pt>
    <dgm:pt modelId="{C7580ABC-A343-45E1-BD55-18BEFD5F5D40}" type="pres">
      <dgm:prSet presAssocID="{69EAB823-295C-4B35-8CF0-A38A490BD7A7}" presName="parSh" presStyleLbl="node1" presStyleIdx="1" presStyleCnt="3"/>
      <dgm:spPr/>
    </dgm:pt>
    <dgm:pt modelId="{B6EF0D7E-F685-447D-80DB-A434012AEE83}" type="pres">
      <dgm:prSet presAssocID="{69EAB823-295C-4B35-8CF0-A38A490BD7A7}" presName="desTx" presStyleLbl="fgAcc1" presStyleIdx="1" presStyleCnt="3">
        <dgm:presLayoutVars>
          <dgm:bulletEnabled val="1"/>
        </dgm:presLayoutVars>
      </dgm:prSet>
      <dgm:spPr/>
    </dgm:pt>
    <dgm:pt modelId="{8E4F1A3F-AA03-4268-984F-0ACA105E47A3}" type="pres">
      <dgm:prSet presAssocID="{DDF30597-0310-4E74-B3C2-CF9715A047B7}" presName="sibTrans" presStyleLbl="sibTrans2D1" presStyleIdx="1" presStyleCnt="2"/>
      <dgm:spPr/>
    </dgm:pt>
    <dgm:pt modelId="{FC39E3DC-F213-4FC8-A4A2-D00BC88FE5D1}" type="pres">
      <dgm:prSet presAssocID="{DDF30597-0310-4E74-B3C2-CF9715A047B7}" presName="connTx" presStyleLbl="sibTrans2D1" presStyleIdx="1" presStyleCnt="2"/>
      <dgm:spPr/>
    </dgm:pt>
    <dgm:pt modelId="{9DAA2F1D-F44A-4576-AF1F-A79A1DCDADE6}" type="pres">
      <dgm:prSet presAssocID="{C7F91CC7-BBDE-45E3-AB36-02E4389911B0}" presName="composite" presStyleCnt="0"/>
      <dgm:spPr/>
    </dgm:pt>
    <dgm:pt modelId="{13724DB1-5C80-4AC4-AEE2-DBE97093290E}" type="pres">
      <dgm:prSet presAssocID="{C7F91CC7-BBDE-45E3-AB36-02E4389911B0}" presName="parTx" presStyleLbl="node1" presStyleIdx="1" presStyleCnt="3">
        <dgm:presLayoutVars>
          <dgm:chMax val="0"/>
          <dgm:chPref val="0"/>
          <dgm:bulletEnabled val="1"/>
        </dgm:presLayoutVars>
      </dgm:prSet>
      <dgm:spPr/>
    </dgm:pt>
    <dgm:pt modelId="{119DB6E0-BAD3-4860-891B-27044B134D00}" type="pres">
      <dgm:prSet presAssocID="{C7F91CC7-BBDE-45E3-AB36-02E4389911B0}" presName="parSh" presStyleLbl="node1" presStyleIdx="2" presStyleCnt="3"/>
      <dgm:spPr/>
    </dgm:pt>
    <dgm:pt modelId="{E4532BC2-F2C2-4645-8EF7-E62702CA80C7}" type="pres">
      <dgm:prSet presAssocID="{C7F91CC7-BBDE-45E3-AB36-02E4389911B0}" presName="desTx" presStyleLbl="fgAcc1" presStyleIdx="2" presStyleCnt="3" custScaleX="107568" custScaleY="100000">
        <dgm:presLayoutVars>
          <dgm:bulletEnabled val="1"/>
        </dgm:presLayoutVars>
      </dgm:prSet>
      <dgm:spPr/>
    </dgm:pt>
  </dgm:ptLst>
  <dgm:cxnLst>
    <dgm:cxn modelId="{DC4F8500-9B6A-40AC-B167-AC96093AAA8A}" type="presOf" srcId="{C1D1293B-B9CA-461E-B0A8-2C6C0A062AA2}" destId="{599D4357-070D-42DA-84BB-6D747B58099B}" srcOrd="0" destOrd="0" presId="urn:microsoft.com/office/officeart/2005/8/layout/process3"/>
    <dgm:cxn modelId="{ADD57302-B591-4C0D-850C-2DC488AFA8B7}" srcId="{C1D1293B-B9CA-461E-B0A8-2C6C0A062AA2}" destId="{C4E8B484-0AE1-4537-B4E3-906F6DE52CFB}" srcOrd="0" destOrd="0" parTransId="{339A21E1-057F-49AF-88BD-772B8CCB8F85}" sibTransId="{98061320-7B73-48E1-9545-FEC8CF175825}"/>
    <dgm:cxn modelId="{BCF78F0F-ABA5-4744-8684-D882D1613781}" type="presOf" srcId="{49950DBC-C209-4C49-8D45-3D7DC477F0CB}" destId="{E4532BC2-F2C2-4645-8EF7-E62702CA80C7}" srcOrd="0" destOrd="1" presId="urn:microsoft.com/office/officeart/2005/8/layout/process3"/>
    <dgm:cxn modelId="{A2F17310-625C-448C-B354-B28E06D5FA6E}" type="presOf" srcId="{E9BBAA79-C93E-476B-AB49-CFA471461FBD}" destId="{D9BC6884-57C7-42C2-803C-9C3E6C6DFEEF}" srcOrd="0" destOrd="0" presId="urn:microsoft.com/office/officeart/2005/8/layout/process3"/>
    <dgm:cxn modelId="{4034BD11-9DAC-470E-805A-6881178FA7C7}" type="presOf" srcId="{6F58C69A-6AF8-457D-9AA6-6AE03E90D2BA}" destId="{B6EF0D7E-F685-447D-80DB-A434012AEE83}" srcOrd="0" destOrd="1" presId="urn:microsoft.com/office/officeart/2005/8/layout/process3"/>
    <dgm:cxn modelId="{0A173B15-E093-4447-80A4-924A8BA59086}" type="presOf" srcId="{024B6CB9-285C-43F4-9FCD-5FE1BF61FB4C}" destId="{B6EF0D7E-F685-447D-80DB-A434012AEE83}" srcOrd="0" destOrd="4" presId="urn:microsoft.com/office/officeart/2005/8/layout/process3"/>
    <dgm:cxn modelId="{F576D227-3987-476A-89E5-4BC54011F0F9}" srcId="{E9BBAA79-C93E-476B-AB49-CFA471461FBD}" destId="{E09BB9AC-99AA-4700-812A-61683565DDF6}" srcOrd="1" destOrd="0" parTransId="{45C8A638-EE11-4300-B88D-F5BBBC5EFEA5}" sibTransId="{0B836D09-E6EE-4232-A8E6-5F67EBE61526}"/>
    <dgm:cxn modelId="{0676E32E-04B0-4B05-84AE-CE04BFFF7301}" srcId="{C1D1293B-B9CA-461E-B0A8-2C6C0A062AA2}" destId="{C7F91CC7-BBDE-45E3-AB36-02E4389911B0}" srcOrd="2" destOrd="0" parTransId="{F29869CA-D400-495B-8752-9F308D64411B}" sibTransId="{BDCCA6A2-D205-490E-9E5C-3F142C1C56C1}"/>
    <dgm:cxn modelId="{2F213830-D43F-49C5-B8F7-637E891FE753}" type="presOf" srcId="{280E1AD8-FD3D-4E7E-A31E-9864E4584EBB}" destId="{B6EF0D7E-F685-447D-80DB-A434012AEE83}" srcOrd="0" destOrd="2" presId="urn:microsoft.com/office/officeart/2005/8/layout/process3"/>
    <dgm:cxn modelId="{3B6DA038-84FD-4694-A7A7-95FF8D2C5B09}" srcId="{69EAB823-295C-4B35-8CF0-A38A490BD7A7}" destId="{F830816A-2A1F-4D95-BDDA-0218B25CCF86}" srcOrd="0" destOrd="0" parTransId="{618ADD87-C7E3-4FBD-8E27-6160BE6825DC}" sibTransId="{34FAF778-609F-4D5D-A1FE-73043529F794}"/>
    <dgm:cxn modelId="{8CC6953B-57F7-4BD3-B3C1-00D878949283}" type="presOf" srcId="{98061320-7B73-48E1-9545-FEC8CF175825}" destId="{FAB73CBA-79CF-4066-9793-45355C055548}" srcOrd="1" destOrd="0" presId="urn:microsoft.com/office/officeart/2005/8/layout/process3"/>
    <dgm:cxn modelId="{E75DE73F-ACC5-406A-B3A1-60F48EFD22A2}" type="presOf" srcId="{44B4ACEF-6DF3-46EF-A2B1-C711A1F260FF}" destId="{B6EF0D7E-F685-447D-80DB-A434012AEE83}" srcOrd="0" destOrd="3" presId="urn:microsoft.com/office/officeart/2005/8/layout/process3"/>
    <dgm:cxn modelId="{5371115F-06C4-4C66-9AE3-3022368A82E7}" srcId="{C7F91CC7-BBDE-45E3-AB36-02E4389911B0}" destId="{644AC0DF-CAC3-4DA2-88A4-2B90D63CFC39}" srcOrd="0" destOrd="0" parTransId="{2BF37A0E-F522-4BDA-908D-13D7647637D6}" sibTransId="{929F655E-8D0F-43A2-A829-5B641DEA2FD1}"/>
    <dgm:cxn modelId="{31F70762-EB58-48B1-9921-FE0032EAF4D2}" type="presOf" srcId="{F830816A-2A1F-4D95-BDDA-0218B25CCF86}" destId="{B6EF0D7E-F685-447D-80DB-A434012AEE83}" srcOrd="0" destOrd="0" presId="urn:microsoft.com/office/officeart/2005/8/layout/process3"/>
    <dgm:cxn modelId="{76F7DA42-C8A6-4A93-AB1A-7B4587579533}" type="presOf" srcId="{69EAB823-295C-4B35-8CF0-A38A490BD7A7}" destId="{C7580ABC-A343-45E1-BD55-18BEFD5F5D40}" srcOrd="1" destOrd="0" presId="urn:microsoft.com/office/officeart/2005/8/layout/process3"/>
    <dgm:cxn modelId="{25E13344-10E9-4926-9732-6548A48DD5DF}" type="presOf" srcId="{69EAB823-295C-4B35-8CF0-A38A490BD7A7}" destId="{97B6FF67-2079-4C2F-A3AE-9351FBA76991}" srcOrd="0" destOrd="0" presId="urn:microsoft.com/office/officeart/2005/8/layout/process3"/>
    <dgm:cxn modelId="{2B37446C-7159-4D23-8055-B01C578D8EB0}" type="presOf" srcId="{C4E8B484-0AE1-4537-B4E3-906F6DE52CFB}" destId="{88B1087F-8E59-423C-920F-53D41A4D31C3}" srcOrd="0" destOrd="0" presId="urn:microsoft.com/office/officeart/2005/8/layout/process3"/>
    <dgm:cxn modelId="{5CF55B6F-69C7-4EF7-9A17-60A8E4DFD8AD}" srcId="{69EAB823-295C-4B35-8CF0-A38A490BD7A7}" destId="{024B6CB9-285C-43F4-9FCD-5FE1BF61FB4C}" srcOrd="1" destOrd="0" parTransId="{FC3F197C-9A61-4350-896B-37C8ECD4AD97}" sibTransId="{1839573F-68EB-4789-B292-0C67C3BE9A3E}"/>
    <dgm:cxn modelId="{8BC93B72-AFC9-4B49-BCEE-67A2D0FBB758}" type="presOf" srcId="{DDF30597-0310-4E74-B3C2-CF9715A047B7}" destId="{8E4F1A3F-AA03-4268-984F-0ACA105E47A3}" srcOrd="0" destOrd="0" presId="urn:microsoft.com/office/officeart/2005/8/layout/process3"/>
    <dgm:cxn modelId="{98FE6178-88AB-450C-98BC-7C57802ED89A}" srcId="{C1D1293B-B9CA-461E-B0A8-2C6C0A062AA2}" destId="{69EAB823-295C-4B35-8CF0-A38A490BD7A7}" srcOrd="1" destOrd="0" parTransId="{F4356DCA-17A8-4DE0-9A2F-2383F9C6346A}" sibTransId="{DDF30597-0310-4E74-B3C2-CF9715A047B7}"/>
    <dgm:cxn modelId="{9A1D1381-496E-474C-82E7-B6FF2226C765}" srcId="{644AC0DF-CAC3-4DA2-88A4-2B90D63CFC39}" destId="{49950DBC-C209-4C49-8D45-3D7DC477F0CB}" srcOrd="0" destOrd="0" parTransId="{AE883469-20C9-4F20-A0F9-F50F80F43F2B}" sibTransId="{99456801-C9F5-4063-8410-E90F349095C1}"/>
    <dgm:cxn modelId="{21345681-258E-4667-B4D0-42A7F603BCC9}" srcId="{F830816A-2A1F-4D95-BDDA-0218B25CCF86}" destId="{280E1AD8-FD3D-4E7E-A31E-9864E4584EBB}" srcOrd="1" destOrd="0" parTransId="{EB10FF69-F9DC-4941-9C27-27FD125177A6}" sibTransId="{622A84EE-4A30-4A4B-9371-A2FE915935B1}"/>
    <dgm:cxn modelId="{D9944492-233D-4E4D-AC4C-8C6386EF9BF7}" type="presOf" srcId="{6272D29D-62E3-4646-B989-090C53ABDCE0}" destId="{D9BC6884-57C7-42C2-803C-9C3E6C6DFEEF}" srcOrd="0" destOrd="1" presId="urn:microsoft.com/office/officeart/2005/8/layout/process3"/>
    <dgm:cxn modelId="{3F884394-E52E-48A4-A4B0-5B6FC853B82A}" srcId="{E9BBAA79-C93E-476B-AB49-CFA471461FBD}" destId="{6272D29D-62E3-4646-B989-090C53ABDCE0}" srcOrd="0" destOrd="0" parTransId="{640C6BF7-A33F-4E46-878E-BF40020BF076}" sibTransId="{54E9276E-DDCB-4F4B-A651-1C907352D4B5}"/>
    <dgm:cxn modelId="{E5EE209D-C3A5-4DF9-9A7D-2035039952E2}" type="presOf" srcId="{C7F91CC7-BBDE-45E3-AB36-02E4389911B0}" destId="{119DB6E0-BAD3-4860-891B-27044B134D00}" srcOrd="1" destOrd="0" presId="urn:microsoft.com/office/officeart/2005/8/layout/process3"/>
    <dgm:cxn modelId="{A38DB5A1-FDA9-4975-87A4-8004CB39EDE6}" type="presOf" srcId="{644AC0DF-CAC3-4DA2-88A4-2B90D63CFC39}" destId="{E4532BC2-F2C2-4645-8EF7-E62702CA80C7}" srcOrd="0" destOrd="0" presId="urn:microsoft.com/office/officeart/2005/8/layout/process3"/>
    <dgm:cxn modelId="{E07CE9B9-8443-4A6B-9AF2-34129E9CD1D7}" srcId="{E9BBAA79-C93E-476B-AB49-CFA471461FBD}" destId="{276EBEC5-8999-4BF4-917F-1DD3BE00797B}" srcOrd="2" destOrd="0" parTransId="{F0E19E8D-B27F-47AB-87D6-BC8D977FFF34}" sibTransId="{FD108FD5-B34B-41F7-87A6-1169B2B6E448}"/>
    <dgm:cxn modelId="{3226C0BB-21D6-49CB-AE51-9D65FF27ED1F}" type="presOf" srcId="{84A08405-6C7F-406F-A812-8CA2D01F49D9}" destId="{E4532BC2-F2C2-4645-8EF7-E62702CA80C7}" srcOrd="0" destOrd="2" presId="urn:microsoft.com/office/officeart/2005/8/layout/process3"/>
    <dgm:cxn modelId="{0783DEBC-D673-4AC9-98BF-3F5281EF219B}" type="presOf" srcId="{98061320-7B73-48E1-9545-FEC8CF175825}" destId="{DABF7EF1-960E-469B-AC61-C8037C3A02B1}" srcOrd="0" destOrd="0" presId="urn:microsoft.com/office/officeart/2005/8/layout/process3"/>
    <dgm:cxn modelId="{4497EFBD-9A45-4979-905F-064A37559775}" srcId="{C4E8B484-0AE1-4537-B4E3-906F6DE52CFB}" destId="{E9BBAA79-C93E-476B-AB49-CFA471461FBD}" srcOrd="0" destOrd="0" parTransId="{DF063E5E-96FD-4FF2-ACDC-8CF8F9E64CAC}" sibTransId="{2DABD998-9106-4546-B8B3-3840DA0CBBFF}"/>
    <dgm:cxn modelId="{54D6EFC3-6C3D-43A0-8949-37CD324D9A11}" type="presOf" srcId="{DDF30597-0310-4E74-B3C2-CF9715A047B7}" destId="{FC39E3DC-F213-4FC8-A4A2-D00BC88FE5D1}" srcOrd="1" destOrd="0" presId="urn:microsoft.com/office/officeart/2005/8/layout/process3"/>
    <dgm:cxn modelId="{8BAB38D3-DB75-43B6-9F9A-EA227C42EB32}" type="presOf" srcId="{E09BB9AC-99AA-4700-812A-61683565DDF6}" destId="{D9BC6884-57C7-42C2-803C-9C3E6C6DFEEF}" srcOrd="0" destOrd="2" presId="urn:microsoft.com/office/officeart/2005/8/layout/process3"/>
    <dgm:cxn modelId="{104526D6-B169-4F7F-9577-C52AC00984D7}" type="presOf" srcId="{C7F91CC7-BBDE-45E3-AB36-02E4389911B0}" destId="{13724DB1-5C80-4AC4-AEE2-DBE97093290E}" srcOrd="0" destOrd="0" presId="urn:microsoft.com/office/officeart/2005/8/layout/process3"/>
    <dgm:cxn modelId="{B2DB77D6-276E-4162-A8B6-454F83A6DB3E}" type="presOf" srcId="{C4E8B484-0AE1-4537-B4E3-906F6DE52CFB}" destId="{595BA65A-2E53-4C61-B0FB-52CEC4296683}" srcOrd="1" destOrd="0" presId="urn:microsoft.com/office/officeart/2005/8/layout/process3"/>
    <dgm:cxn modelId="{8DC832DB-2DBE-4473-A38E-ECAA40E1B804}" type="presOf" srcId="{276EBEC5-8999-4BF4-917F-1DD3BE00797B}" destId="{D9BC6884-57C7-42C2-803C-9C3E6C6DFEEF}" srcOrd="0" destOrd="3" presId="urn:microsoft.com/office/officeart/2005/8/layout/process3"/>
    <dgm:cxn modelId="{B0D3F3E7-17D1-40D5-AC5E-923AD8F87C4F}" srcId="{644AC0DF-CAC3-4DA2-88A4-2B90D63CFC39}" destId="{84A08405-6C7F-406F-A812-8CA2D01F49D9}" srcOrd="1" destOrd="0" parTransId="{161AD835-9809-46FC-93D9-BBDE87234993}" sibTransId="{337B94B7-2C46-4490-8764-1ECF144B1AE4}"/>
    <dgm:cxn modelId="{2E4E4DF9-474B-4FDE-9B73-8BEAAD7E6953}" srcId="{F830816A-2A1F-4D95-BDDA-0218B25CCF86}" destId="{6F58C69A-6AF8-457D-9AA6-6AE03E90D2BA}" srcOrd="0" destOrd="0" parTransId="{A46FEB31-8F3A-4645-870B-6EEFD957783A}" sibTransId="{78FA5EF7-9DA0-4535-8462-EB43725C013F}"/>
    <dgm:cxn modelId="{C51976FD-788F-4D3E-B89A-C462DE05B644}" srcId="{F830816A-2A1F-4D95-BDDA-0218B25CCF86}" destId="{44B4ACEF-6DF3-46EF-A2B1-C711A1F260FF}" srcOrd="2" destOrd="0" parTransId="{6C15B43C-C03F-447F-8FAD-18A935CB8E91}" sibTransId="{EC27BEA5-E715-4B8F-B414-D24CA39C934E}"/>
    <dgm:cxn modelId="{36B4244A-C556-406F-8560-7DED93C83D9E}" type="presParOf" srcId="{599D4357-070D-42DA-84BB-6D747B58099B}" destId="{1B2934E1-A8C4-4B7A-8049-F9C63EF77535}" srcOrd="0" destOrd="0" presId="urn:microsoft.com/office/officeart/2005/8/layout/process3"/>
    <dgm:cxn modelId="{3BC90C5D-B30D-447C-93EA-7225252DE42E}" type="presParOf" srcId="{1B2934E1-A8C4-4B7A-8049-F9C63EF77535}" destId="{88B1087F-8E59-423C-920F-53D41A4D31C3}" srcOrd="0" destOrd="0" presId="urn:microsoft.com/office/officeart/2005/8/layout/process3"/>
    <dgm:cxn modelId="{B58C8E3A-27A5-4DEA-93A9-EC2B7E96C8C8}" type="presParOf" srcId="{1B2934E1-A8C4-4B7A-8049-F9C63EF77535}" destId="{595BA65A-2E53-4C61-B0FB-52CEC4296683}" srcOrd="1" destOrd="0" presId="urn:microsoft.com/office/officeart/2005/8/layout/process3"/>
    <dgm:cxn modelId="{AA099252-7DC7-4E8E-8F98-0E94B07E2F77}" type="presParOf" srcId="{1B2934E1-A8C4-4B7A-8049-F9C63EF77535}" destId="{D9BC6884-57C7-42C2-803C-9C3E6C6DFEEF}" srcOrd="2" destOrd="0" presId="urn:microsoft.com/office/officeart/2005/8/layout/process3"/>
    <dgm:cxn modelId="{A3E5256D-B182-4224-B164-4570FE1C020B}" type="presParOf" srcId="{599D4357-070D-42DA-84BB-6D747B58099B}" destId="{DABF7EF1-960E-469B-AC61-C8037C3A02B1}" srcOrd="1" destOrd="0" presId="urn:microsoft.com/office/officeart/2005/8/layout/process3"/>
    <dgm:cxn modelId="{A5886BED-0D24-4BDC-BE29-5EB133C53C01}" type="presParOf" srcId="{DABF7EF1-960E-469B-AC61-C8037C3A02B1}" destId="{FAB73CBA-79CF-4066-9793-45355C055548}" srcOrd="0" destOrd="0" presId="urn:microsoft.com/office/officeart/2005/8/layout/process3"/>
    <dgm:cxn modelId="{00B1AB0C-1782-4A58-AD0D-E2C06A45A60E}" type="presParOf" srcId="{599D4357-070D-42DA-84BB-6D747B58099B}" destId="{A7C7CA7B-440C-43C3-AA6C-06BBEE48E183}" srcOrd="2" destOrd="0" presId="urn:microsoft.com/office/officeart/2005/8/layout/process3"/>
    <dgm:cxn modelId="{561A9AAF-5CB9-44E3-AA1B-F4B7BEAF48D3}" type="presParOf" srcId="{A7C7CA7B-440C-43C3-AA6C-06BBEE48E183}" destId="{97B6FF67-2079-4C2F-A3AE-9351FBA76991}" srcOrd="0" destOrd="0" presId="urn:microsoft.com/office/officeart/2005/8/layout/process3"/>
    <dgm:cxn modelId="{3084CB94-8C30-486F-8D65-11EBA9466926}" type="presParOf" srcId="{A7C7CA7B-440C-43C3-AA6C-06BBEE48E183}" destId="{C7580ABC-A343-45E1-BD55-18BEFD5F5D40}" srcOrd="1" destOrd="0" presId="urn:microsoft.com/office/officeart/2005/8/layout/process3"/>
    <dgm:cxn modelId="{C7BF72DF-3477-42AD-B8E3-3138535B49EC}" type="presParOf" srcId="{A7C7CA7B-440C-43C3-AA6C-06BBEE48E183}" destId="{B6EF0D7E-F685-447D-80DB-A434012AEE83}" srcOrd="2" destOrd="0" presId="urn:microsoft.com/office/officeart/2005/8/layout/process3"/>
    <dgm:cxn modelId="{7F11E3F3-3650-468B-A7E3-14D5E8941C4D}" type="presParOf" srcId="{599D4357-070D-42DA-84BB-6D747B58099B}" destId="{8E4F1A3F-AA03-4268-984F-0ACA105E47A3}" srcOrd="3" destOrd="0" presId="urn:microsoft.com/office/officeart/2005/8/layout/process3"/>
    <dgm:cxn modelId="{8D3605A5-7A03-418A-BE0A-6A3C076A0934}" type="presParOf" srcId="{8E4F1A3F-AA03-4268-984F-0ACA105E47A3}" destId="{FC39E3DC-F213-4FC8-A4A2-D00BC88FE5D1}" srcOrd="0" destOrd="0" presId="urn:microsoft.com/office/officeart/2005/8/layout/process3"/>
    <dgm:cxn modelId="{9AFD6BCD-09A6-404D-9EAB-AB948FF2CE55}" type="presParOf" srcId="{599D4357-070D-42DA-84BB-6D747B58099B}" destId="{9DAA2F1D-F44A-4576-AF1F-A79A1DCDADE6}" srcOrd="4" destOrd="0" presId="urn:microsoft.com/office/officeart/2005/8/layout/process3"/>
    <dgm:cxn modelId="{D45E8971-CAD2-47E6-B8E0-686AB4247402}" type="presParOf" srcId="{9DAA2F1D-F44A-4576-AF1F-A79A1DCDADE6}" destId="{13724DB1-5C80-4AC4-AEE2-DBE97093290E}" srcOrd="0" destOrd="0" presId="urn:microsoft.com/office/officeart/2005/8/layout/process3"/>
    <dgm:cxn modelId="{4DE2D50E-37A6-4FBF-B045-7C16F2221DF1}" type="presParOf" srcId="{9DAA2F1D-F44A-4576-AF1F-A79A1DCDADE6}" destId="{119DB6E0-BAD3-4860-891B-27044B134D00}" srcOrd="1" destOrd="0" presId="urn:microsoft.com/office/officeart/2005/8/layout/process3"/>
    <dgm:cxn modelId="{EAB61366-64C8-4460-89C4-5B6DDDCF5697}" type="presParOf" srcId="{9DAA2F1D-F44A-4576-AF1F-A79A1DCDADE6}" destId="{E4532BC2-F2C2-4645-8EF7-E62702CA80C7}"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BA65A-2E53-4C61-B0FB-52CEC4296683}">
      <dsp:nvSpPr>
        <dsp:cNvPr id="0" name=""/>
        <dsp:cNvSpPr/>
      </dsp:nvSpPr>
      <dsp:spPr>
        <a:xfrm>
          <a:off x="17761" y="0"/>
          <a:ext cx="2463889" cy="11647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da-DK" sz="2000" kern="1200"/>
            <a:t>Dit barn fortæller om mobning</a:t>
          </a:r>
        </a:p>
      </dsp:txBody>
      <dsp:txXfrm>
        <a:off x="17761" y="0"/>
        <a:ext cx="2463889" cy="776489"/>
      </dsp:txXfrm>
    </dsp:sp>
    <dsp:sp modelId="{D9BC6884-57C7-42C2-803C-9C3E6C6DFEEF}">
      <dsp:nvSpPr>
        <dsp:cNvPr id="0" name=""/>
        <dsp:cNvSpPr/>
      </dsp:nvSpPr>
      <dsp:spPr>
        <a:xfrm>
          <a:off x="521920" y="776489"/>
          <a:ext cx="2463889" cy="32468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da-DK" sz="1600" kern="1200"/>
            <a:t>UNDERSØG:</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t>Er der tale om mobning eller noget lignende?</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t>Er der brug for hjælp fra dig, eller skal du bare lytte?</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t>Kan mobningen håndteres ved at række ud til forældrene til det andet/de andre børn?</a:t>
          </a:r>
        </a:p>
      </dsp:txBody>
      <dsp:txXfrm>
        <a:off x="594085" y="848654"/>
        <a:ext cx="2319559" cy="3102540"/>
      </dsp:txXfrm>
    </dsp:sp>
    <dsp:sp modelId="{DABF7EF1-960E-469B-AC61-C8037C3A02B1}">
      <dsp:nvSpPr>
        <dsp:cNvPr id="0" name=""/>
        <dsp:cNvSpPr/>
      </dsp:nvSpPr>
      <dsp:spPr>
        <a:xfrm>
          <a:off x="2855003" y="81577"/>
          <a:ext cx="791507" cy="613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da-DK" sz="400" kern="1200"/>
        </a:p>
      </dsp:txBody>
      <dsp:txXfrm>
        <a:off x="2855003" y="204244"/>
        <a:ext cx="607507" cy="368001"/>
      </dsp:txXfrm>
    </dsp:sp>
    <dsp:sp modelId="{C7580ABC-A343-45E1-BD55-18BEFD5F5D40}">
      <dsp:nvSpPr>
        <dsp:cNvPr id="0" name=""/>
        <dsp:cNvSpPr/>
      </dsp:nvSpPr>
      <dsp:spPr>
        <a:xfrm>
          <a:off x="3975061" y="0"/>
          <a:ext cx="2463889" cy="11647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da-DK" sz="2000" kern="1200"/>
            <a:t>Du kontakter lærer/pædagog</a:t>
          </a:r>
        </a:p>
      </dsp:txBody>
      <dsp:txXfrm>
        <a:off x="3975061" y="0"/>
        <a:ext cx="2463889" cy="776489"/>
      </dsp:txXfrm>
    </dsp:sp>
    <dsp:sp modelId="{B6EF0D7E-F685-447D-80DB-A434012AEE83}">
      <dsp:nvSpPr>
        <dsp:cNvPr id="0" name=""/>
        <dsp:cNvSpPr/>
      </dsp:nvSpPr>
      <dsp:spPr>
        <a:xfrm>
          <a:off x="4479220" y="776489"/>
          <a:ext cx="2463889" cy="324687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da-DK" sz="1600" kern="1200">
              <a:latin typeface="+mn-lt"/>
            </a:rPr>
            <a:t>RÆK UD:</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latin typeface="+mn-lt"/>
            </a:rPr>
            <a:t>Tag kontakt til den relevante  lærer/pædagog.</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latin typeface="+mn-lt"/>
            </a:rPr>
            <a:t>Spørg ind til, hvad der allerede er gjort.</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latin typeface="+mn-lt"/>
            </a:rPr>
            <a:t>Del dit barns perspektiv – og vær åben for andres </a:t>
          </a:r>
          <a:r>
            <a:rPr lang="da-DK" sz="1600" kern="1200">
              <a:solidFill>
                <a:srgbClr val="000000">
                  <a:hueOff val="0"/>
                  <a:satOff val="0"/>
                  <a:lumOff val="0"/>
                  <a:alphaOff val="0"/>
                </a:srgbClr>
              </a:solidFill>
              <a:latin typeface="+mn-lt"/>
              <a:ea typeface="+mn-ea"/>
              <a:cs typeface="+mn-cs"/>
            </a:rPr>
            <a:t>perspektiver</a:t>
          </a:r>
          <a:r>
            <a:rPr lang="da-DK" sz="1600" kern="1200">
              <a:latin typeface="+mn-lt"/>
            </a:rPr>
            <a:t>.</a:t>
          </a:r>
        </a:p>
        <a:p>
          <a:pPr marL="57150" lvl="1" indent="-57150" algn="l" defTabSz="444500">
            <a:lnSpc>
              <a:spcPct val="90000"/>
            </a:lnSpc>
            <a:spcBef>
              <a:spcPct val="0"/>
            </a:spcBef>
            <a:spcAft>
              <a:spcPct val="15000"/>
            </a:spcAft>
            <a:buFont typeface="Wingdings" panose="05000000000000000000" pitchFamily="2" charset="2"/>
            <a:buNone/>
          </a:pPr>
          <a:endParaRPr lang="da-DK" sz="1000" kern="1200"/>
        </a:p>
      </dsp:txBody>
      <dsp:txXfrm>
        <a:off x="4551385" y="848654"/>
        <a:ext cx="2319559" cy="3102540"/>
      </dsp:txXfrm>
    </dsp:sp>
    <dsp:sp modelId="{8E4F1A3F-AA03-4268-984F-0ACA105E47A3}">
      <dsp:nvSpPr>
        <dsp:cNvPr id="0" name=""/>
        <dsp:cNvSpPr/>
      </dsp:nvSpPr>
      <dsp:spPr>
        <a:xfrm rot="21540458">
          <a:off x="6812244" y="46915"/>
          <a:ext cx="791626" cy="61333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77800">
            <a:lnSpc>
              <a:spcPct val="90000"/>
            </a:lnSpc>
            <a:spcBef>
              <a:spcPct val="0"/>
            </a:spcBef>
            <a:spcAft>
              <a:spcPct val="35000"/>
            </a:spcAft>
            <a:buNone/>
          </a:pPr>
          <a:endParaRPr lang="da-DK" sz="400" kern="1200"/>
        </a:p>
      </dsp:txBody>
      <dsp:txXfrm>
        <a:off x="6812258" y="171175"/>
        <a:ext cx="607626" cy="368001"/>
      </dsp:txXfrm>
    </dsp:sp>
    <dsp:sp modelId="{119DB6E0-BAD3-4860-891B-27044B134D00}">
      <dsp:nvSpPr>
        <dsp:cNvPr id="0" name=""/>
        <dsp:cNvSpPr/>
      </dsp:nvSpPr>
      <dsp:spPr>
        <a:xfrm>
          <a:off x="7932361" y="-68564"/>
          <a:ext cx="2465888" cy="116473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da-DK" sz="2000" kern="1200"/>
            <a:t>Ledelsen inddrages</a:t>
          </a:r>
        </a:p>
      </dsp:txBody>
      <dsp:txXfrm>
        <a:off x="7932361" y="-68564"/>
        <a:ext cx="2465888" cy="776489"/>
      </dsp:txXfrm>
    </dsp:sp>
    <dsp:sp modelId="{E4532BC2-F2C2-4645-8EF7-E62702CA80C7}">
      <dsp:nvSpPr>
        <dsp:cNvPr id="0" name=""/>
        <dsp:cNvSpPr/>
      </dsp:nvSpPr>
      <dsp:spPr>
        <a:xfrm>
          <a:off x="8343211" y="707924"/>
          <a:ext cx="2652507" cy="3384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171450" lvl="1" indent="-171450" algn="l" defTabSz="711200">
            <a:lnSpc>
              <a:spcPct val="90000"/>
            </a:lnSpc>
            <a:spcBef>
              <a:spcPct val="0"/>
            </a:spcBef>
            <a:spcAft>
              <a:spcPct val="15000"/>
            </a:spcAft>
            <a:buChar char="•"/>
          </a:pPr>
          <a:r>
            <a:rPr lang="da-DK" sz="1600" kern="1200"/>
            <a:t>INDDRAG:</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t>Ledelsen inddrages, hvis mobningen ikke er blevet håndteret af lærer/pædagog.</a:t>
          </a:r>
        </a:p>
        <a:p>
          <a:pPr marL="342900" lvl="2" indent="-171450" algn="l" defTabSz="711200">
            <a:lnSpc>
              <a:spcPct val="90000"/>
            </a:lnSpc>
            <a:spcBef>
              <a:spcPct val="0"/>
            </a:spcBef>
            <a:spcAft>
              <a:spcPct val="15000"/>
            </a:spcAft>
            <a:buFont typeface="Wingdings" panose="05000000000000000000" pitchFamily="2" charset="2"/>
            <a:buChar char="ü"/>
          </a:pPr>
          <a:r>
            <a:rPr lang="da-DK" sz="1600" kern="1200"/>
            <a:t>Handleplan skal udarbejdes jf. Undervisningsmiljø-loven </a:t>
          </a:r>
        </a:p>
      </dsp:txBody>
      <dsp:txXfrm>
        <a:off x="8420900" y="785613"/>
        <a:ext cx="2497129" cy="3228622"/>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F76C8A-3391-4432-A27C-F64BD0EF98DF}" type="datetimeFigureOut">
              <a:rPr lang="da-DK" smtClean="0"/>
              <a:t>04-06-2026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1270F5-C394-4350-A41E-F223897AA52F}" type="slidenum">
              <a:rPr lang="da-DK" smtClean="0"/>
              <a:t>‹nr.›</a:t>
            </a:fld>
            <a:endParaRPr lang="da-DK"/>
          </a:p>
        </p:txBody>
      </p:sp>
    </p:spTree>
    <p:extLst>
      <p:ext uri="{BB962C8B-B14F-4D97-AF65-F5344CB8AC3E}">
        <p14:creationId xmlns:p14="http://schemas.microsoft.com/office/powerpoint/2010/main" val="2592962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[1 min]</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Hvert år vil der være et tema på forældremødet, som vi dykker lidt mere ned i, for det er særligt omkring de temaer, at vi har brug for et godt samarbejde på tværs i klassen – mellem forældre, lærere og pædagoger. </a:t>
            </a:r>
          </a:p>
          <a:p>
            <a:pPr>
              <a:lnSpc>
                <a:spcPct val="107000"/>
              </a:lnSpc>
              <a:spcAft>
                <a:spcPts val="800"/>
              </a:spcAft>
            </a:pPr>
            <a:r>
              <a:rPr lang="da-DK" sz="1800" kern="100" dirty="0">
                <a:effectLst/>
                <a:latin typeface="Aptos" panose="020B0004020202020204" pitchFamily="34" charset="0"/>
                <a:ea typeface="Aptos" panose="020B0004020202020204" pitchFamily="34" charset="0"/>
                <a:cs typeface="Arial" panose="020B0604020202020204" pitchFamily="34" charset="0"/>
              </a:rPr>
              <a:t>Temaet er udvalgt, da det er vores erfaring, at det fylder i børnenes hverdag. Derfor kan temaet også påvirke børnenes trivsel her på skolen og derhjemme. Når vi tager temaet op som skole, er det for at facilitere samtaler mellem jer forældre, som giver forståelse for hinandens perspektiver. En accept af hinandens perspektiver giver et trygt fællesskab for både børn og forældre. Samtidig giver det de bedste betingelser for trivsel blandt børnene – og det må være vores fælles mål.</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a:p>
            <a:pPr>
              <a:defRPr/>
            </a:pPr>
            <a:r>
              <a:rPr lang="da-DK" dirty="0"/>
              <a:t>Temaet er udviklet af Red Barnet, så nu skifter layoutet lidt. Som I kan se, handler det i år om mobning og eksklusion. Vi tager temaet op, så vi har et fælles udgangspunkt for, hvordan vi griber det an, hvis det skulle opstå [vær opmærksom på at omformulere, hvis der allerede har været mobning i klassen]</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[Note: Dette tema kan naturligvis være relevant på flere forskellige klassetrin. Tag temaet og dialogen op på forældremødet, hvor det giver mening].</a:t>
            </a:r>
          </a:p>
          <a:p>
            <a:endParaRPr lang="da-DK" dirty="0"/>
          </a:p>
        </p:txBody>
      </p:sp>
      <p:sp>
        <p:nvSpPr>
          <p:cNvPr id="4" name="Pladsholder til slidenummer 3"/>
          <p:cNvSpPr>
            <a:spLocks noGrp="1"/>
          </p:cNvSpPr>
          <p:nvPr>
            <p:ph type="sldNum" sz="quarter" idx="5"/>
          </p:nvPr>
        </p:nvSpPr>
        <p:spPr/>
        <p:txBody>
          <a:bodyPr/>
          <a:lstStyle/>
          <a:p>
            <a:fld id="{081270F5-C394-4350-A41E-F223897AA52F}" type="slidenum">
              <a:rPr lang="da-DK" smtClean="0"/>
              <a:t>1</a:t>
            </a:fld>
            <a:endParaRPr lang="da-DK"/>
          </a:p>
        </p:txBody>
      </p:sp>
    </p:spTree>
    <p:extLst>
      <p:ext uri="{BB962C8B-B14F-4D97-AF65-F5344CB8AC3E}">
        <p14:creationId xmlns:p14="http://schemas.microsoft.com/office/powerpoint/2010/main" val="3808861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a-DK" baseline="0" dirty="0">
                <a:solidFill>
                  <a:schemeClr val="tx1"/>
                </a:solidFill>
              </a:rPr>
              <a:t>[3 min]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da-DK" baseline="0"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da-DK" baseline="0" dirty="0">
                <a:solidFill>
                  <a:schemeClr val="tx1"/>
                </a:solidFill>
              </a:rPr>
              <a:t>Denne film forklarer meget godt, hvordan mobning opstår:</a:t>
            </a:r>
          </a:p>
          <a:p>
            <a:pPr marL="0" marR="0" lvl="0" indent="0" algn="l" defTabSz="914400" rtl="0" eaLnBrk="0" fontAlgn="base" latinLnBrk="0" hangingPunct="0">
              <a:lnSpc>
                <a:spcPct val="100000"/>
              </a:lnSpc>
              <a:spcBef>
                <a:spcPct val="30000"/>
              </a:spcBef>
              <a:spcAft>
                <a:spcPct val="0"/>
              </a:spcAft>
              <a:buClrTx/>
              <a:buSzTx/>
              <a:buFontTx/>
              <a:buNone/>
              <a:tabLst/>
              <a:defRPr/>
            </a:pPr>
            <a:r>
              <a:rPr lang="da-DK" baseline="0" dirty="0">
                <a:solidFill>
                  <a:schemeClr val="tx1"/>
                </a:solidFill>
              </a:rPr>
              <a:t>[Afspil videoen: https://www.youtube.com/watch?v=5pCNwMXR_nY. Produceret af Alliancen mod mobning – et samarbejde mellem Mary Fonden, Red Barnet og Børns Vilkår].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da-DK" baseline="0" dirty="0">
              <a:solidFill>
                <a:schemeClr val="tx1"/>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da-DK" baseline="0" dirty="0">
                <a:solidFill>
                  <a:schemeClr val="tx1"/>
                </a:solidFill>
                <a:cs typeface="Calibri"/>
              </a:rPr>
              <a:t>Som det fremgår af filmen, mener vi, at der er rigtig meget vi kan gøre med klassens fællesskab for at forebygge mobning – og vi har brug for at vi samarbejder om det.</a:t>
            </a:r>
            <a:endParaRPr lang="da-DK" baseline="0" dirty="0">
              <a:cs typeface="Calibri"/>
            </a:endParaRPr>
          </a:p>
          <a:p>
            <a:endParaRPr lang="da-DK" dirty="0"/>
          </a:p>
        </p:txBody>
      </p:sp>
      <p:sp>
        <p:nvSpPr>
          <p:cNvPr id="4" name="Pladsholder til slidenummer 3"/>
          <p:cNvSpPr>
            <a:spLocks noGrp="1"/>
          </p:cNvSpPr>
          <p:nvPr>
            <p:ph type="sldNum" sz="quarter" idx="5"/>
          </p:nvPr>
        </p:nvSpPr>
        <p:spPr/>
        <p:txBody>
          <a:bodyPr/>
          <a:lstStyle/>
          <a:p>
            <a:fld id="{F2B3EDDD-F93C-2B40-93A8-A7EAA193F8C7}" type="slidenum">
              <a:rPr lang="da-DK" smtClean="0"/>
              <a:t>2</a:t>
            </a:fld>
            <a:endParaRPr lang="da-DK"/>
          </a:p>
        </p:txBody>
      </p:sp>
    </p:spTree>
    <p:extLst>
      <p:ext uri="{BB962C8B-B14F-4D97-AF65-F5344CB8AC3E}">
        <p14:creationId xmlns:p14="http://schemas.microsoft.com/office/powerpoint/2010/main" val="1688438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[3 min.]</a:t>
            </a:r>
          </a:p>
          <a:p>
            <a:r>
              <a:rPr lang="da-DK" sz="1200" kern="1200" dirty="0">
                <a:solidFill>
                  <a:schemeClr val="tx1"/>
                </a:solidFill>
                <a:effectLst/>
                <a:latin typeface="+mn-lt"/>
                <a:ea typeface="+mn-ea"/>
                <a:cs typeface="+mn-cs"/>
              </a:rPr>
              <a:t>Vi arbejder altså ud fra en forståelse af mobning, der tager udgangspunkt i mobbeforsker Helle Rabøl Hansens definition af fænomenet, som kan ses her.</a:t>
            </a:r>
          </a:p>
          <a:p>
            <a:endParaRPr lang="da-DK" sz="1200" kern="1200" dirty="0">
              <a:solidFill>
                <a:schemeClr val="tx1"/>
              </a:solidFill>
              <a:effectLst/>
              <a:latin typeface="+mn-lt"/>
              <a:ea typeface="+mn-ea"/>
              <a:cs typeface="+mn-cs"/>
            </a:endParaRPr>
          </a:p>
          <a:p>
            <a:pPr marL="0" lvl="0" indent="0">
              <a:buFont typeface="Arial" panose="020B0604020202020204" pitchFamily="34" charset="0"/>
              <a:buNone/>
            </a:pPr>
            <a:r>
              <a:rPr lang="da-DK" sz="1200" b="1" kern="1200" dirty="0">
                <a:solidFill>
                  <a:schemeClr val="tx1"/>
                </a:solidFill>
                <a:effectLst/>
                <a:latin typeface="+mn-lt"/>
                <a:ea typeface="+mn-ea"/>
                <a:cs typeface="+mn-cs"/>
              </a:rPr>
              <a:t>Mobning er et gruppefænomen</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Mobning foregår i og omkring et gruppefællesskab. </a:t>
            </a:r>
          </a:p>
          <a:p>
            <a:pPr marL="171450" lvl="0" indent="-171450">
              <a:buFont typeface="Arial" panose="020B0604020202020204" pitchFamily="34" charset="0"/>
              <a:buChar char="•"/>
            </a:pPr>
            <a:r>
              <a:rPr lang="da-DK" sz="1200" kern="1200" dirty="0">
                <a:solidFill>
                  <a:schemeClr val="tx1"/>
                </a:solidFill>
                <a:effectLst/>
                <a:latin typeface="+mn-lt"/>
                <a:ea typeface="+mn-ea"/>
                <a:cs typeface="+mn-cs"/>
              </a:rPr>
              <a:t>Mobning kan være en måde at skabe et fællesskab på, når det ikke lykkes at samles om de aktiviteter, der er planlagt. </a:t>
            </a:r>
          </a:p>
          <a:p>
            <a:endParaRPr lang="da-DK" sz="1200" b="1" kern="1200" dirty="0">
              <a:solidFill>
                <a:schemeClr val="tx1"/>
              </a:solidFill>
              <a:effectLst/>
              <a:latin typeface="+mn-lt"/>
              <a:ea typeface="+mn-ea"/>
              <a:cs typeface="+mn-cs"/>
            </a:endParaRPr>
          </a:p>
          <a:p>
            <a:pPr marL="0" indent="0">
              <a:buFont typeface="Arial" panose="020B0604020202020204" pitchFamily="34" charset="0"/>
              <a:buNone/>
            </a:pPr>
            <a:r>
              <a:rPr lang="da-DK" sz="1200" b="1" kern="1200" dirty="0">
                <a:solidFill>
                  <a:schemeClr val="tx1"/>
                </a:solidFill>
                <a:effectLst/>
                <a:latin typeface="+mn-lt"/>
                <a:ea typeface="+mn-ea"/>
                <a:cs typeface="+mn-cs"/>
              </a:rPr>
              <a:t>Udstødelseshandlingerne får en systematisk karakter</a:t>
            </a:r>
          </a:p>
          <a:p>
            <a:pPr marL="171450" indent="-171450">
              <a:buFont typeface="Arial" panose="020B0604020202020204" pitchFamily="34" charset="0"/>
              <a:buChar char="•"/>
            </a:pPr>
            <a:r>
              <a:rPr lang="da-DK" sz="1200" kern="1200" dirty="0">
                <a:solidFill>
                  <a:schemeClr val="tx1"/>
                </a:solidFill>
                <a:effectLst/>
                <a:latin typeface="+mn-lt"/>
                <a:ea typeface="+mn-ea"/>
                <a:cs typeface="+mn-cs"/>
              </a:rPr>
              <a:t>Det systematiske betyder ikke nødvendigvis at det skal være foregået over et bestemt (langt) stykke tid eller et bestemt (stort) antal gange. Mobbende processer kan godt være meget intensive. </a:t>
            </a:r>
          </a:p>
          <a:p>
            <a:pPr marL="171450" indent="-171450">
              <a:buFont typeface="Arial" panose="020B0604020202020204" pitchFamily="34" charset="0"/>
              <a:buChar char="•"/>
            </a:pPr>
            <a:endParaRPr lang="da-DK" sz="1200" dirty="0">
              <a:solidFill>
                <a:schemeClr val="tx1"/>
              </a:solidFill>
              <a:latin typeface="+mn-lt"/>
            </a:endParaRPr>
          </a:p>
          <a:p>
            <a:pPr lvl="0"/>
            <a:r>
              <a:rPr lang="da-DK" sz="1200" b="1" kern="1200" dirty="0">
                <a:solidFill>
                  <a:schemeClr val="tx1"/>
                </a:solidFill>
                <a:effectLst/>
                <a:latin typeface="+mn-lt"/>
                <a:ea typeface="+mn-ea"/>
                <a:cs typeface="+mn-cs"/>
              </a:rPr>
              <a:t>Mobbeformerne kan være direkte og forfølgende eller være indirekte og udelukkende</a:t>
            </a:r>
          </a:p>
          <a:p>
            <a:r>
              <a:rPr lang="da-DK" b="0" dirty="0"/>
              <a:t>Det betyder, at både slag, spark, øgenavne og nedsættende bemærkninger, kan være mobning – ligesom at ignorering, udelukkelse fra lege og rullen med øjnene kan være det.</a:t>
            </a:r>
            <a:endParaRPr lang="da-DK" sz="1200" b="0" kern="1200" dirty="0">
              <a:solidFill>
                <a:schemeClr val="tx1"/>
              </a:solidFill>
              <a:effectLst/>
              <a:latin typeface="+mn-lt"/>
            </a:endParaRPr>
          </a:p>
          <a:p>
            <a:endParaRPr lang="da-DK" b="1" dirty="0"/>
          </a:p>
          <a:p>
            <a:r>
              <a:rPr lang="da-DK" sz="1200" b="1" kern="1200" dirty="0">
                <a:solidFill>
                  <a:schemeClr val="tx1"/>
                </a:solidFill>
                <a:effectLst/>
                <a:latin typeface="+mn-lt"/>
                <a:ea typeface="+mn-ea"/>
                <a:cs typeface="+mn-cs"/>
              </a:rPr>
              <a:t>Mobningen foregår i en social sammenhæng, som barnet ikke kan trække sig fra</a:t>
            </a:r>
          </a:p>
          <a:p>
            <a:pPr marL="171450" indent="-171450">
              <a:buFont typeface="Arial" panose="020B0604020202020204" pitchFamily="34" charset="0"/>
              <a:buChar char="•"/>
            </a:pPr>
            <a:r>
              <a:rPr lang="da-DK" sz="1200" b="0" kern="1200" dirty="0">
                <a:solidFill>
                  <a:schemeClr val="tx1"/>
                </a:solidFill>
                <a:effectLst/>
                <a:latin typeface="+mn-lt"/>
                <a:ea typeface="+mn-ea"/>
                <a:cs typeface="+mn-cs"/>
              </a:rPr>
              <a:t>Dvs. </a:t>
            </a:r>
            <a:r>
              <a:rPr lang="da-DK" sz="1200" kern="1200" dirty="0">
                <a:solidFill>
                  <a:schemeClr val="tx1"/>
                </a:solidFill>
                <a:effectLst/>
                <a:latin typeface="+mn-lt"/>
                <a:ea typeface="+mn-ea"/>
                <a:cs typeface="+mn-cs"/>
              </a:rPr>
              <a:t>en social sammenhæng, der for barnet opleves som en forudsætning for at være en del af et fællesskab.</a:t>
            </a:r>
            <a:r>
              <a:rPr lang="da-DK" sz="1200" dirty="0">
                <a:solidFill>
                  <a:schemeClr val="tx1"/>
                </a:solidFill>
                <a:latin typeface="+mn-lt"/>
              </a:rPr>
              <a:t> Mobning sker hovedsageligt steder, hvor personen er ”tvunget” til at opholde sig. Fx i en skoleklasse.</a:t>
            </a:r>
          </a:p>
          <a:p>
            <a:pPr marL="0" indent="0">
              <a:buFont typeface="Arial" panose="020B0604020202020204" pitchFamily="34" charset="0"/>
              <a:buNone/>
            </a:pP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Vi skal alle holde øje med, at vi ikke kommer til at finde os selv i definitionskampe om, hvorvidt noget kan karakteriseres som mobning eller ikke. Hvis det ikke er mobning ifølge definitionen her, vil det typisk stadig være et udtryk for mistrivsel, og det skal vi også tage os af. </a:t>
            </a:r>
          </a:p>
          <a:p>
            <a:endParaRPr lang="da-DK" dirty="0"/>
          </a:p>
        </p:txBody>
      </p:sp>
      <p:sp>
        <p:nvSpPr>
          <p:cNvPr id="4" name="Pladsholder til slidenummer 3"/>
          <p:cNvSpPr>
            <a:spLocks noGrp="1"/>
          </p:cNvSpPr>
          <p:nvPr>
            <p:ph type="sldNum" sz="quarter" idx="5"/>
          </p:nvPr>
        </p:nvSpPr>
        <p:spPr/>
        <p:txBody>
          <a:bodyPr/>
          <a:lstStyle/>
          <a:p>
            <a:fld id="{F2B3EDDD-F93C-2B40-93A8-A7EAA193F8C7}" type="slidenum">
              <a:rPr lang="da-DK" smtClean="0"/>
              <a:t>3</a:t>
            </a:fld>
            <a:endParaRPr lang="da-DK"/>
          </a:p>
        </p:txBody>
      </p:sp>
    </p:spTree>
    <p:extLst>
      <p:ext uri="{BB962C8B-B14F-4D97-AF65-F5344CB8AC3E}">
        <p14:creationId xmlns:p14="http://schemas.microsoft.com/office/powerpoint/2010/main" val="30334214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3700" dirty="0"/>
              <a:t>[3 min.]</a:t>
            </a:r>
          </a:p>
          <a:p>
            <a:r>
              <a:rPr lang="da-DK" sz="3700" dirty="0"/>
              <a:t>Red Barnets syn på mobning bygger på den forskning, som Helle Rabøl Hansen, Dorte Marie Søndergaard, Jette Kofoed med flere i forskningsgruppen </a:t>
            </a:r>
            <a:r>
              <a:rPr lang="da-DK" sz="3700" dirty="0" err="1"/>
              <a:t>eXbus</a:t>
            </a:r>
            <a:r>
              <a:rPr lang="da-DK" sz="3700" dirty="0"/>
              <a:t> står bag. Det står beskrevet i denne bog: Mobning – sociale processer på afveje.</a:t>
            </a:r>
          </a:p>
          <a:p>
            <a:r>
              <a:rPr lang="da-DK" sz="3700" dirty="0"/>
              <a:t>Bogen nuancerer den tilgang, der har været i mange år – at mobning primært skulle skyldes dårligt opdragede børn eller børn med en særlig personlighedstype.</a:t>
            </a:r>
          </a:p>
          <a:p>
            <a:endParaRPr lang="da-DK" sz="3700" dirty="0"/>
          </a:p>
          <a:p>
            <a:r>
              <a:rPr lang="da-DK" sz="3700" dirty="0"/>
              <a:t>Vi som skole lægger os op af Red Barnets syn på mobning, så vi mener, at mobning primært opstår pga. gruppedynamikker. Ikke på grund af enkelte børn.</a:t>
            </a:r>
          </a:p>
          <a:p>
            <a:r>
              <a:rPr lang="da-DK" sz="3700" dirty="0"/>
              <a:t>Alle kan komme til at mobbe, og alle kan blive udsat for mobning. Det handler meget om de uskrevne regler og normerne i en klasse. Og derfor skal mobning forebygges ved at vi kigger på kulturen i klassens fællesskab. Når det er sagt, bliver kulturen i klassens fællesskab påvirket af mange ting – herunder, hvad børnene møder derhjemme - og i øvrigt på de medier, de præsenteres for.</a:t>
            </a:r>
          </a:p>
        </p:txBody>
      </p:sp>
      <p:sp>
        <p:nvSpPr>
          <p:cNvPr id="4" name="Pladsholder til diasnummer 3"/>
          <p:cNvSpPr>
            <a:spLocks noGrp="1"/>
          </p:cNvSpPr>
          <p:nvPr>
            <p:ph type="sldNum" sz="quarter" idx="10"/>
          </p:nvPr>
        </p:nvSpPr>
        <p:spPr/>
        <p:txBody>
          <a:bodyPr/>
          <a:lstStyle/>
          <a:p>
            <a:fld id="{9C8CE45A-99AF-40AB-AE26-6D9BB5494628}" type="slidenum">
              <a:rPr lang="da-DK" smtClean="0"/>
              <a:t>4</a:t>
            </a:fld>
            <a:endParaRPr lang="da-DK"/>
          </a:p>
        </p:txBody>
      </p:sp>
    </p:spTree>
    <p:extLst>
      <p:ext uri="{BB962C8B-B14F-4D97-AF65-F5344CB8AC3E}">
        <p14:creationId xmlns:p14="http://schemas.microsoft.com/office/powerpoint/2010/main" val="18637293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[Listerne her er bud på en rollefordeling. Den skal naturligvis tilpasses det, I konkret gør. Vær opmærksom på at præsentere en god balance mellem det ”vi” gør og det ”I” gør.]</a:t>
            </a:r>
          </a:p>
        </p:txBody>
      </p:sp>
      <p:sp>
        <p:nvSpPr>
          <p:cNvPr id="4" name="Pladsholder til slidenummer 3"/>
          <p:cNvSpPr>
            <a:spLocks noGrp="1"/>
          </p:cNvSpPr>
          <p:nvPr>
            <p:ph type="sldNum" sz="quarter" idx="5"/>
          </p:nvPr>
        </p:nvSpPr>
        <p:spPr/>
        <p:txBody>
          <a:bodyPr/>
          <a:lstStyle/>
          <a:p>
            <a:fld id="{081270F5-C394-4350-A41E-F223897AA52F}" type="slidenum">
              <a:rPr lang="da-DK" smtClean="0"/>
              <a:t>5</a:t>
            </a:fld>
            <a:endParaRPr lang="da-DK"/>
          </a:p>
        </p:txBody>
      </p:sp>
    </p:spTree>
    <p:extLst>
      <p:ext uri="{BB962C8B-B14F-4D97-AF65-F5344CB8AC3E}">
        <p14:creationId xmlns:p14="http://schemas.microsoft.com/office/powerpoint/2010/main" val="3018011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[5 min]</a:t>
            </a:r>
          </a:p>
          <a:p>
            <a:endParaRPr lang="da-DK" dirty="0"/>
          </a:p>
          <a:p>
            <a:r>
              <a:rPr lang="da-DK" dirty="0"/>
              <a:t>Som tidligere nævnt, arbejder vi med kulturen i klassen for at forebygge mobning. Vi arbejder på at skabe det, vi kalder </a:t>
            </a:r>
            <a:r>
              <a:rPr lang="da-DK" i="1" dirty="0"/>
              <a:t>værdige deltagelsesmuligheder</a:t>
            </a:r>
            <a:r>
              <a:rPr lang="da-DK" dirty="0"/>
              <a:t> for alle børn.</a:t>
            </a:r>
          </a:p>
          <a:p>
            <a:r>
              <a:rPr lang="da-DK" dirty="0"/>
              <a:t>Med </a:t>
            </a:r>
            <a:r>
              <a:rPr lang="da-DK" i="1" dirty="0"/>
              <a:t>værdige deltagelsesmuligheder </a:t>
            </a:r>
            <a:r>
              <a:rPr lang="da-DK" i="0" dirty="0"/>
              <a:t>mener vi, at der er plads til forskelle, så alle børn føler sig trygge ved at være sig selv, og at de</a:t>
            </a:r>
            <a:r>
              <a:rPr lang="da-DK" dirty="0"/>
              <a:t> anerkendes for dem, de er og det, de kan.</a:t>
            </a:r>
            <a:endParaRPr lang="da-DK" i="0" dirty="0"/>
          </a:p>
          <a:p>
            <a:r>
              <a:rPr lang="da-DK" dirty="0"/>
              <a:t>Vi tror på, at hvis alle børn oplever, at de har en værdig plads i klassens fællesskab, har de mindre behov for at sikre deres plads i fællesskabet ved at skubbe andre ud.</a:t>
            </a:r>
          </a:p>
          <a:p>
            <a:r>
              <a:rPr lang="da-DK" dirty="0"/>
              <a:t>        </a:t>
            </a:r>
          </a:p>
          <a:p>
            <a:r>
              <a:rPr lang="da-DK" dirty="0"/>
              <a:t>Her er tre* eksempler på, hvad vi gør [*husk at tilpasse, hvis I har færre eller flere eksempler]. </a:t>
            </a:r>
          </a:p>
          <a:p>
            <a:endParaRPr lang="da-DK" dirty="0"/>
          </a:p>
          <a:p>
            <a:pPr marL="0" indent="0">
              <a:buFont typeface="Arial" panose="020B0604020202020204" pitchFamily="34" charset="0"/>
              <a:buNone/>
            </a:pPr>
            <a:r>
              <a:rPr lang="da-DK" b="1" dirty="0"/>
              <a:t>Undervisningsdifferentiering ift. faglighed, læringsstile og relationer, så alle har en reel mulighed for at bidrage og lykkedes.</a:t>
            </a:r>
          </a:p>
          <a:p>
            <a:pPr marL="0" indent="0">
              <a:buFont typeface="Arial" panose="020B0604020202020204" pitchFamily="34" charset="0"/>
              <a:buNone/>
            </a:pPr>
            <a:r>
              <a:rPr lang="da-DK" b="0" i="0" dirty="0"/>
              <a:t>Vi tilpasser undervisningen den elevgruppe, vi har. Nogle har brug for flere pauser, andre har brug for at bevæge sig mere, mens andre igen har brug for støtte i gruppearbejdet. Vi gør meget ud af at vise børnene, at vi er forskellige, og det er positivt for fællesskabet, at vi ikke alle er ens.</a:t>
            </a:r>
          </a:p>
          <a:p>
            <a:pPr marL="0" indent="0">
              <a:buFont typeface="Arial" panose="020B0604020202020204" pitchFamily="34" charset="0"/>
              <a:buNone/>
            </a:pPr>
            <a:endParaRPr lang="da-DK" b="1" dirty="0"/>
          </a:p>
          <a:p>
            <a:pPr marL="0" indent="0">
              <a:buFont typeface="Arial" panose="020B0604020202020204" pitchFamily="34" charset="0"/>
              <a:buNone/>
            </a:pPr>
            <a:r>
              <a:rPr lang="da-DK" b="1" dirty="0"/>
              <a:t>Synlig mangfoldighed: Sikre at alle børn kan spejle sig i udsmykning på skolen, indhold i undervisningen, eksempler i dialoger m.m.</a:t>
            </a:r>
          </a:p>
          <a:p>
            <a:pPr marL="171450" indent="-171450">
              <a:buFont typeface="Arial" panose="020B0604020202020204" pitchFamily="34" charset="0"/>
              <a:buChar char="•"/>
            </a:pPr>
            <a:r>
              <a:rPr lang="da-DK" dirty="0"/>
              <a:t>Vi forsøger at undgå stereotype antagelser og sprogbrug. </a:t>
            </a:r>
          </a:p>
          <a:p>
            <a:pPr marL="171450" indent="-171450">
              <a:buFont typeface="Arial" panose="020B0604020202020204" pitchFamily="34" charset="0"/>
              <a:buChar char="•"/>
            </a:pPr>
            <a:r>
              <a:rPr lang="da-DK" dirty="0"/>
              <a:t>Vi forsøger at sørge for, at alle elever kan kigge på det, der hænger på væggene og det, de ser i undervisningsmaterialerne, og kan spejle sig i det og føle sig genkendt.</a:t>
            </a:r>
          </a:p>
          <a:p>
            <a:pPr marL="0" indent="0">
              <a:buFont typeface="Arial" panose="020B0604020202020204" pitchFamily="34" charset="0"/>
              <a:buNone/>
            </a:pPr>
            <a:endParaRPr lang="da-DK" dirty="0"/>
          </a:p>
          <a:p>
            <a:pPr marL="0" indent="0">
              <a:buFont typeface="Arial" panose="020B0604020202020204" pitchFamily="34" charset="0"/>
              <a:buNone/>
            </a:pPr>
            <a:r>
              <a:rPr lang="da-DK" b="1" dirty="0"/>
              <a:t>Opmærksomhed på at skabe værdighed for børn i udsatte positioner</a:t>
            </a:r>
          </a:p>
          <a:p>
            <a:pPr marL="171450" indent="-171450">
              <a:buFont typeface="Arial" panose="020B0604020202020204" pitchFamily="34" charset="0"/>
              <a:buChar char="•"/>
            </a:pPr>
            <a:r>
              <a:rPr lang="da-DK" dirty="0"/>
              <a:t>Vi forsøger at bruge lidt tid på at finde styrke og interesser hos de børn, der kan være i udsatte positioner, så vi kan sørge for, at det kommer frem i lyset og bliver noget, de andre børn kan få øje på. Det kan være, at vi rækker ud til jer, hvis vi har brug for jeres inputs til det. </a:t>
            </a:r>
          </a:p>
          <a:p>
            <a:pPr marL="171450" indent="-171450">
              <a:buFont typeface="Arial" panose="020B0604020202020204" pitchFamily="34" charset="0"/>
              <a:buChar char="•"/>
            </a:pPr>
            <a:r>
              <a:rPr lang="da-DK" dirty="0"/>
              <a:t>Vi bruger altså de interesser og kompetencer for det pågældende barn som omdrejningspunktet for aktiviteter i klassen. </a:t>
            </a:r>
          </a:p>
          <a:p>
            <a:endParaRPr lang="da-DK" dirty="0"/>
          </a:p>
        </p:txBody>
      </p:sp>
      <p:sp>
        <p:nvSpPr>
          <p:cNvPr id="4" name="Pladsholder til slidenummer 3"/>
          <p:cNvSpPr>
            <a:spLocks noGrp="1"/>
          </p:cNvSpPr>
          <p:nvPr>
            <p:ph type="sldNum" sz="quarter" idx="5"/>
          </p:nvPr>
        </p:nvSpPr>
        <p:spPr/>
        <p:txBody>
          <a:bodyPr/>
          <a:lstStyle/>
          <a:p>
            <a:fld id="{23FFFF08-BA74-3E4E-B67B-CFCBDE5D9836}" type="slidenum">
              <a:rPr lang="en-US" smtClean="0"/>
              <a:t>6</a:t>
            </a:fld>
            <a:endParaRPr lang="en-US"/>
          </a:p>
        </p:txBody>
      </p:sp>
    </p:spTree>
    <p:extLst>
      <p:ext uri="{BB962C8B-B14F-4D97-AF65-F5344CB8AC3E}">
        <p14:creationId xmlns:p14="http://schemas.microsoft.com/office/powerpoint/2010/main" val="8663064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r>
              <a:rPr lang="da-DK"/>
              <a:t>Selvom vi gør, hvad vi kan for at forebygge mobningen, og I taler med jeres børn om at være gode kammerater hjemmefra, kan mobningen opstå alligevel.</a:t>
            </a:r>
          </a:p>
          <a:p>
            <a:r>
              <a:rPr lang="da-DK"/>
              <a:t>En klasses fællesskab er aldrig bare altid det samme. Kulturen i fællesskabet påvirkes af mange forskellige ting – blandt andet ved udskiftning af lærere eller klassekammerater, og kan påvirke gruppedynamikken, så nogen føler sig udsat – som i en stoledans – og kommer til at skubbe til andre for at få en plads. Skulle det ske, sørger vi for at hjælpe med at håndtere det, så alle kan komme godt videre. </a:t>
            </a:r>
          </a:p>
          <a:p>
            <a:r>
              <a:rPr lang="da-DK"/>
              <a:t>Husk at komme til os, hvis I er bekymrede for jeres barns trivsel. Og stol på, at vi kommer til jer, hvis noget bekymrer os.</a:t>
            </a:r>
          </a:p>
        </p:txBody>
      </p:sp>
      <p:sp>
        <p:nvSpPr>
          <p:cNvPr id="4" name="Pladsholder til slidenummer 3"/>
          <p:cNvSpPr>
            <a:spLocks noGrp="1"/>
          </p:cNvSpPr>
          <p:nvPr>
            <p:ph type="sldNum" sz="quarter" idx="5"/>
          </p:nvPr>
        </p:nvSpPr>
        <p:spPr/>
        <p:txBody>
          <a:bodyPr/>
          <a:lstStyle/>
          <a:p>
            <a:fld id="{081270F5-C394-4350-A41E-F223897AA52F}" type="slidenum">
              <a:rPr lang="da-DK" smtClean="0"/>
              <a:t>7</a:t>
            </a:fld>
            <a:endParaRPr lang="da-DK"/>
          </a:p>
        </p:txBody>
      </p:sp>
    </p:spTree>
    <p:extLst>
      <p:ext uri="{BB962C8B-B14F-4D97-AF65-F5344CB8AC3E}">
        <p14:creationId xmlns:p14="http://schemas.microsoft.com/office/powerpoint/2010/main" val="2770221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[10 min]</a:t>
            </a:r>
          </a:p>
          <a:p>
            <a:r>
              <a:rPr lang="da-DK"/>
              <a:t>Her ser I vores bud på en plan for, hvordan vi griber det an, hvis der opstår (mistanke om) mobning. [denne skal tilpasses jeres skole </a:t>
            </a:r>
            <a:r>
              <a:rPr lang="da-DK" err="1"/>
              <a:t>antimobbeplan</a:t>
            </a:r>
            <a:r>
              <a:rPr lang="da-DK"/>
              <a:t>]</a:t>
            </a:r>
          </a:p>
          <a:p>
            <a:endParaRPr lang="da-DK"/>
          </a:p>
          <a:p>
            <a:r>
              <a:rPr lang="da-DK"/>
              <a:t>Hvis et barn fortæller hjemme, at det er blevet mobbet i skolen, skal I selvfølgelig tage det alvorligt. Og vi beder jer om også at huske bevare roen.</a:t>
            </a:r>
          </a:p>
          <a:p>
            <a:r>
              <a:rPr lang="da-DK"/>
              <a:t>Når børn fortæller om mobning, er det helt naturligt, at pulsen ryger i vejret, og I får lyst til at handle hurtigt. Husk, at vi som voksne er rollemodeller – også når børnene står i svære situationer. Og særligt i svære situationer skal vi låne børnene vores ro. Det betyder ikke, at vi bare skal sige ”pyt” til mobning, men at vi går undersøgende til værks.</a:t>
            </a:r>
          </a:p>
          <a:p>
            <a:endParaRPr lang="da-DK"/>
          </a:p>
          <a:p>
            <a:r>
              <a:rPr lang="da-DK" b="1"/>
              <a:t>Undersøg: </a:t>
            </a:r>
          </a:p>
          <a:p>
            <a:r>
              <a:rPr lang="da-DK"/>
              <a:t>Få barnet til at fortælle om situationen. Hvad skete der, og hvem var til stede? Spørg forsigtigt ind til det andet/de andre børns opfattelser af situationen. Hvis et barn fx fortæller om en ubehagelig situation i garderoben, hvor det blev slået i hovedet med en jakke, er det relevant at spørge ind til, om der kan være tale om en jakke, der var svær at få på, så det ikke var med vilje, at barnet blev ramt? Der kan også være tale om et barn, der opfører sig voldsomt, fordi han eller hun oplever det svært at blive en del af legen, og derfor bliver frustreret og lader det gå ud over nogen. Det er ingen undskyldning for voldsomheden, men kan være et væsentligt perspektiv at få med, når situationen skal håndteres. Hvis det viser sig ikke at være mobning, men en almindelig konflikt, har dit barn måske bare behov for at fortælle om det, fordi der var følelser i klemme, og så er der bare brug for, at du lytter, og evt. trøster.</a:t>
            </a:r>
          </a:p>
          <a:p>
            <a:r>
              <a:rPr lang="da-DK"/>
              <a:t>Hvis konflikten ikke er afsluttet, kan du spørge, om dit barn har brug for, at du gør noget, eller I kan tale om, hvordan barnet selv kan håndtere konflikten. Alt afhængig af typen af konflikten, selvfølgelig.</a:t>
            </a:r>
          </a:p>
          <a:p>
            <a:endParaRPr lang="da-DK"/>
          </a:p>
          <a:p>
            <a:r>
              <a:rPr lang="da-DK"/>
              <a:t>Hvis konflikten er større, eller der er tale om mobning, skal du gøre noget. Start med at undersøge, om du selv kan kontakte forælderen til det/de andre barn/børn – det fungerer typisk bedst, hvis der er en god relation mellem forældrene. Ellers må du række ud til den lærer eller pædagog, der har været til sted under konflikten, eller til klasselæreren/den primære pædagog.</a:t>
            </a:r>
          </a:p>
          <a:p>
            <a:endParaRPr lang="da-DK"/>
          </a:p>
          <a:p>
            <a:r>
              <a:rPr lang="da-DK" b="1"/>
              <a:t>Ræk ud:</a:t>
            </a:r>
          </a:p>
          <a:p>
            <a:r>
              <a:rPr lang="da-DK"/>
              <a:t>Du kan forvente at høre fra en lærer eller pædagog, hvis denne har været inde over konflikten, og de har vurderet, at der var behov for, at du blev involveret eller bare orienteret. Hvis du er i tvivl, om en lærer eller pædagog har været inde over konflikten kan du enten a) orientere om konflikten, så skolen kan være opmærksom, eller b) bede om hjælp til at håndtere konflikten. Husk at være tydelig i henvendelsen, om der er behov for, at læreren eller pædagogen gør noget. Du kan skrive når som helst, men forvent ikke svar om aftenen og i weekender, hvor lærere/pædagoger ikke er på arbejde.</a:t>
            </a:r>
          </a:p>
          <a:p>
            <a:r>
              <a:rPr lang="da-DK"/>
              <a:t>Når du rækker ud, er det hjælpsomt, at du spørger åbent ind til, hvad der allerede er blevet gjort, og hvad du kan bidrage med. Del dit barns perspektiv på konflikten, og husk at være nysgerrig på, hvilke andre perspektiver, der kan være til stede.</a:t>
            </a:r>
          </a:p>
          <a:p>
            <a:endParaRPr lang="da-DK"/>
          </a:p>
          <a:p>
            <a:r>
              <a:rPr lang="da-DK" b="1"/>
              <a:t>Inddrag:</a:t>
            </a:r>
          </a:p>
          <a:p>
            <a:r>
              <a:rPr lang="da-DK"/>
              <a:t>Ledelsen kontaktes kun, hvis du ikke oplever, at mobningen kan løses ved hjælp af lærer/pædagog. Husk tålmodigheden. Der er ingen hurtige løsninger på mobning – det vil typisk tage længere tid at skabe tryghed i klassens fællesskab.</a:t>
            </a:r>
          </a:p>
        </p:txBody>
      </p:sp>
      <p:sp>
        <p:nvSpPr>
          <p:cNvPr id="4" name="Pladsholder til slidenummer 3"/>
          <p:cNvSpPr>
            <a:spLocks noGrp="1"/>
          </p:cNvSpPr>
          <p:nvPr>
            <p:ph type="sldNum" sz="quarter" idx="5"/>
          </p:nvPr>
        </p:nvSpPr>
        <p:spPr/>
        <p:txBody>
          <a:bodyPr/>
          <a:lstStyle/>
          <a:p>
            <a:fld id="{081270F5-C394-4350-A41E-F223897AA52F}" type="slidenum">
              <a:rPr lang="da-DK" smtClean="0"/>
              <a:t>8</a:t>
            </a:fld>
            <a:endParaRPr lang="da-DK"/>
          </a:p>
        </p:txBody>
      </p:sp>
    </p:spTree>
    <p:extLst>
      <p:ext uri="{BB962C8B-B14F-4D97-AF65-F5344CB8AC3E}">
        <p14:creationId xmlns:p14="http://schemas.microsoft.com/office/powerpoint/2010/main" val="3874369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[25 min i alt]</a:t>
            </a:r>
          </a:p>
          <a:p>
            <a:endParaRPr lang="da-DK"/>
          </a:p>
          <a:p>
            <a:r>
              <a:rPr lang="da-DK"/>
              <a:t>[15 min: Fordel forældrene ud i grupper af 3-4 og arbejd med casen]</a:t>
            </a:r>
          </a:p>
          <a:p>
            <a:endParaRPr lang="da-DK"/>
          </a:p>
          <a:p>
            <a:r>
              <a:rPr lang="da-DK"/>
              <a:t>Læs casen hver for sig, og tænk over det i et minuts tid, for jer selv.</a:t>
            </a:r>
          </a:p>
          <a:p>
            <a:r>
              <a:rPr lang="da-DK"/>
              <a:t>Tal sammen i gruppen. Hvad kan man gøre? Det har I ca. 10 min til.</a:t>
            </a:r>
          </a:p>
          <a:p>
            <a:endParaRPr lang="da-DK"/>
          </a:p>
          <a:p>
            <a:r>
              <a:rPr lang="da-DK"/>
              <a:t>[10 min: Opsamling i plenum]</a:t>
            </a:r>
          </a:p>
          <a:p>
            <a:pPr marL="0" marR="0" lvl="0" indent="0" algn="l" defTabSz="914400" rtl="0" eaLnBrk="1" fontAlgn="auto" latinLnBrk="0" hangingPunct="1">
              <a:lnSpc>
                <a:spcPct val="100000"/>
              </a:lnSpc>
              <a:spcBef>
                <a:spcPts val="0"/>
              </a:spcBef>
              <a:spcAft>
                <a:spcPts val="0"/>
              </a:spcAft>
              <a:buClrTx/>
              <a:buSzTx/>
              <a:buFontTx/>
              <a:buNone/>
              <a:tabLst/>
              <a:defRPr/>
            </a:pPr>
            <a:r>
              <a:rPr lang="da-DK"/>
              <a:t>[Spørg et par grupper, hvad de har talt om, og opsamlingen tager udgangspunkt i deres tilbagemeldinger.</a:t>
            </a:r>
          </a:p>
          <a:p>
            <a:endParaRPr lang="da-DK"/>
          </a:p>
          <a:p>
            <a:r>
              <a:rPr lang="da-DK"/>
              <a:t>Vigtige pointer: </a:t>
            </a:r>
          </a:p>
          <a:p>
            <a:pPr marL="171450" indent="-171450">
              <a:buFontTx/>
              <a:buChar char="-"/>
            </a:pPr>
            <a:r>
              <a:rPr lang="da-DK" i="0"/>
              <a:t>Der kan være flere bud på, hvad man kan gøre som forældre i den situation, og de kan alle være legitime bud.</a:t>
            </a:r>
            <a:r>
              <a:rPr lang="da-DK"/>
              <a:t> </a:t>
            </a:r>
          </a:p>
          <a:p>
            <a:pPr marL="171450" indent="-171450">
              <a:buFontTx/>
              <a:buChar char="-"/>
            </a:pPr>
            <a:r>
              <a:rPr lang="da-DK"/>
              <a:t>Vi husker de værdige deltagelsesmuligheder for alle parter – både børn og voksne – så vi er opmærksomme på ikke at udskamme nogen. Det kan være ubehageligt at føle sig genkendt i casen – både som ”Jakobs mor” og som ”drengens forældre”. Vi er opmærksomme på at tale om den konkrete case, og ikke trækker andre (navngivne) personer ind i den.</a:t>
            </a:r>
          </a:p>
          <a:p>
            <a:pPr marL="171450" indent="-171450">
              <a:buFontTx/>
              <a:buChar char="-"/>
            </a:pPr>
            <a:r>
              <a:rPr lang="da-DK"/>
              <a:t>Vi leder efter forståelser for handlingerne – både ”drengens” og Jakobs mors.</a:t>
            </a:r>
          </a:p>
          <a:p>
            <a:pPr marL="171450" indent="-171450">
              <a:buFontTx/>
              <a:buChar char="-"/>
            </a:pPr>
            <a:r>
              <a:rPr lang="da-DK"/>
              <a:t>Vi skelner mellem handlinger og mennesker – hverken ”drengen” eller Jakobs mor </a:t>
            </a:r>
            <a:r>
              <a:rPr lang="da-DK" i="1"/>
              <a:t>er</a:t>
            </a:r>
            <a:r>
              <a:rPr lang="da-DK" i="0"/>
              <a:t> deres handlinger.</a:t>
            </a:r>
          </a:p>
          <a:p>
            <a:pPr marL="171450" indent="-171450">
              <a:buFontTx/>
              <a:buChar char="-"/>
            </a:pPr>
            <a:r>
              <a:rPr lang="da-DK" i="0"/>
              <a:t>Vi vender tilbage til ”kommandoveje”, hvis vi har brug for at genopfriske, hvordan vi ønsker at gå til det, hvis der skulle opstå mobning eller lignende i vores klasse.</a:t>
            </a:r>
            <a:endParaRPr lang="da-DK"/>
          </a:p>
          <a:p>
            <a:endParaRPr lang="da-DK"/>
          </a:p>
          <a:p>
            <a:r>
              <a:rPr lang="da-DK"/>
              <a:t>[Bud på en afsluttende bemærkning:] </a:t>
            </a:r>
          </a:p>
          <a:p>
            <a:r>
              <a:rPr lang="da-DK"/>
              <a:t>Det er vigtigt, at vi har et godt rum her i klassen til at tale om de ting, der kan være svære. Jeg er glad for at kunne mærke den respekt, der er i samtalerne. </a:t>
            </a:r>
          </a:p>
          <a:p>
            <a:endParaRPr lang="da-DK"/>
          </a:p>
        </p:txBody>
      </p:sp>
      <p:sp>
        <p:nvSpPr>
          <p:cNvPr id="4" name="Pladsholder til slidenummer 3"/>
          <p:cNvSpPr>
            <a:spLocks noGrp="1"/>
          </p:cNvSpPr>
          <p:nvPr>
            <p:ph type="sldNum" sz="quarter" idx="5"/>
          </p:nvPr>
        </p:nvSpPr>
        <p:spPr/>
        <p:txBody>
          <a:bodyPr/>
          <a:lstStyle/>
          <a:p>
            <a:fld id="{081270F5-C394-4350-A41E-F223897AA52F}" type="slidenum">
              <a:rPr lang="da-DK" smtClean="0"/>
              <a:t>9</a:t>
            </a:fld>
            <a:endParaRPr lang="da-DK"/>
          </a:p>
        </p:txBody>
      </p:sp>
    </p:spTree>
    <p:extLst>
      <p:ext uri="{BB962C8B-B14F-4D97-AF65-F5344CB8AC3E}">
        <p14:creationId xmlns:p14="http://schemas.microsoft.com/office/powerpoint/2010/main" val="255665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270F5-C394-4350-A41E-F223897AA52F}"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86928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[5 min]</a:t>
            </a:r>
          </a:p>
          <a:p>
            <a:endParaRPr lang="da-DK"/>
          </a:p>
          <a:p>
            <a:r>
              <a:rPr lang="da-DK"/>
              <a:t>[Her kan I med fordel samle op på mødet og samle op på, hvad de næste skridt i arbejdet går ud på. I kan også orientere om næste forældremøde, hvor I også med fordel kan samle op på dette forældremøde og arbejde videre med indsatsen].</a:t>
            </a:r>
          </a:p>
        </p:txBody>
      </p:sp>
      <p:sp>
        <p:nvSpPr>
          <p:cNvPr id="4" name="Pladsholder til slidenummer 3"/>
          <p:cNvSpPr>
            <a:spLocks noGrp="1"/>
          </p:cNvSpPr>
          <p:nvPr>
            <p:ph type="sldNum" sz="quarter" idx="5"/>
          </p:nvPr>
        </p:nvSpPr>
        <p:spPr/>
        <p:txBody>
          <a:bodyPr/>
          <a:lstStyle/>
          <a:p>
            <a:fld id="{081270F5-C394-4350-A41E-F223897AA52F}" type="slidenum">
              <a:rPr lang="da-DK" smtClean="0"/>
              <a:t>11</a:t>
            </a:fld>
            <a:endParaRPr lang="da-DK"/>
          </a:p>
        </p:txBody>
      </p:sp>
    </p:spTree>
    <p:extLst>
      <p:ext uri="{BB962C8B-B14F-4D97-AF65-F5344CB8AC3E}">
        <p14:creationId xmlns:p14="http://schemas.microsoft.com/office/powerpoint/2010/main" val="41612992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Forside hvid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a:t>KLIK FOR AT TILFØJE 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7" name="Graphic 6">
            <a:extLst>
              <a:ext uri="{FF2B5EF4-FFF2-40B4-BE49-F238E27FC236}">
                <a16:creationId xmlns:a16="http://schemas.microsoft.com/office/drawing/2014/main" id="{B456FFA2-6604-0633-C2FA-5E5DEFEC7B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56000" y="5400000"/>
            <a:ext cx="2880000" cy="1011893"/>
          </a:xfrm>
          <a:prstGeom prst="rect">
            <a:avLst/>
          </a:prstGeom>
        </p:spPr>
      </p:pic>
    </p:spTree>
    <p:extLst>
      <p:ext uri="{BB962C8B-B14F-4D97-AF65-F5344CB8AC3E}">
        <p14:creationId xmlns:p14="http://schemas.microsoft.com/office/powerpoint/2010/main" val="560603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Forside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132350664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Forside sor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03D229-DD1E-FDC6-1708-E9AC7EA49F04}"/>
              </a:ext>
            </a:extLst>
          </p:cNvPr>
          <p:cNvSpPr>
            <a:spLocks noGrp="1"/>
          </p:cNvSpPr>
          <p:nvPr>
            <p:ph type="ctrTitle" hasCustomPrompt="1"/>
          </p:nvPr>
        </p:nvSpPr>
        <p:spPr>
          <a:xfrm>
            <a:off x="1524000" y="326835"/>
            <a:ext cx="9144000" cy="2387600"/>
          </a:xfrm>
        </p:spPr>
        <p:txBody>
          <a:bodyPr anchor="b"/>
          <a:lstStyle>
            <a:lvl1pPr algn="ctr">
              <a:lnSpc>
                <a:spcPts val="7000"/>
              </a:lnSpc>
              <a:defRPr sz="6000" cap="all" baseline="0"/>
            </a:lvl1pPr>
          </a:lstStyle>
          <a:p>
            <a:r>
              <a:rPr lang="en-GB" err="1"/>
              <a:t>Klik</a:t>
            </a:r>
            <a:r>
              <a:rPr lang="en-GB"/>
              <a:t> for at </a:t>
            </a:r>
            <a:r>
              <a:rPr lang="en-GB" err="1"/>
              <a:t>tilføje</a:t>
            </a:r>
            <a:r>
              <a:rPr lang="en-GB"/>
              <a:t> </a:t>
            </a:r>
            <a:r>
              <a:rPr lang="en-GB" err="1"/>
              <a:t>titel</a:t>
            </a:r>
            <a:endParaRPr lang="da-DK"/>
          </a:p>
        </p:txBody>
      </p:sp>
      <p:sp>
        <p:nvSpPr>
          <p:cNvPr id="3" name="Subtitle 2">
            <a:extLst>
              <a:ext uri="{FF2B5EF4-FFF2-40B4-BE49-F238E27FC236}">
                <a16:creationId xmlns:a16="http://schemas.microsoft.com/office/drawing/2014/main" id="{6059EC10-809A-9F35-70E5-A02132CAD516}"/>
              </a:ext>
            </a:extLst>
          </p:cNvPr>
          <p:cNvSpPr>
            <a:spLocks noGrp="1"/>
          </p:cNvSpPr>
          <p:nvPr>
            <p:ph type="subTitle" idx="1" hasCustomPrompt="1"/>
          </p:nvPr>
        </p:nvSpPr>
        <p:spPr>
          <a:xfrm>
            <a:off x="1524000" y="2877630"/>
            <a:ext cx="9144000" cy="1655762"/>
          </a:xfrm>
        </p:spPr>
        <p:txBody>
          <a:bodyPr/>
          <a:lstStyle>
            <a:lvl1pPr marL="0" indent="0" algn="ctr">
              <a:lnSpc>
                <a:spcPts val="4000"/>
              </a:lnSpc>
              <a:spcBef>
                <a:spcPts val="0"/>
              </a:spcBef>
              <a:buNone/>
              <a:defRPr sz="3000"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tilføje undertitel</a:t>
            </a:r>
          </a:p>
        </p:txBody>
      </p:sp>
      <p:pic>
        <p:nvPicPr>
          <p:cNvPr id="4" name="Graphic 3">
            <a:extLst>
              <a:ext uri="{FF2B5EF4-FFF2-40B4-BE49-F238E27FC236}">
                <a16:creationId xmlns:a16="http://schemas.microsoft.com/office/drawing/2014/main" id="{B43C1208-8605-2B8E-A098-2D6F007B393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656000" y="5400000"/>
            <a:ext cx="2880000" cy="1011890"/>
          </a:xfrm>
          <a:prstGeom prst="rect">
            <a:avLst/>
          </a:prstGeom>
        </p:spPr>
      </p:pic>
    </p:spTree>
    <p:extLst>
      <p:ext uri="{BB962C8B-B14F-4D97-AF65-F5344CB8AC3E}">
        <p14:creationId xmlns:p14="http://schemas.microsoft.com/office/powerpoint/2010/main" val="205562903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dholdsfortegnel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p>
            <a:r>
              <a:rPr lang="en-GB" err="1"/>
              <a:t>Indholdsfortegnelse</a:t>
            </a:r>
            <a:endParaRPr lang="da-DK"/>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lvl1pPr>
              <a:tabLst>
                <a:tab pos="4680000" algn="r"/>
              </a:tabLst>
              <a:defRPr/>
            </a:lvl1pPr>
            <a:lvl2pPr>
              <a:tabLst>
                <a:tab pos="4680000" algn="r"/>
              </a:tabLst>
              <a:defRPr/>
            </a:lvl2pPr>
            <a:lvl3pPr>
              <a:tabLst>
                <a:tab pos="4680000" algn="r"/>
              </a:tabLst>
              <a:defRPr/>
            </a:lvl3pPr>
            <a:lvl4pPr>
              <a:tabLst>
                <a:tab pos="4680000" algn="r"/>
              </a:tabLst>
              <a:defRPr/>
            </a:lvl4pPr>
            <a:lvl5pPr>
              <a:tabLst>
                <a:tab pos="4680000" algn="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6119CD20-B9D1-934A-A5C2-A2E4F5705A04}"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35BC2C4C-C16F-5B39-0617-4A7968081E5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21463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Nyt afsnit med bille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5977913-E9D4-EE4D-E2AA-A12C4A998AEB}"/>
              </a:ext>
            </a:extLst>
          </p:cNvPr>
          <p:cNvSpPr>
            <a:spLocks noGrp="1" noChangeAspect="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4" name="Title 1">
            <a:extLst>
              <a:ext uri="{FF2B5EF4-FFF2-40B4-BE49-F238E27FC236}">
                <a16:creationId xmlns:a16="http://schemas.microsoft.com/office/drawing/2014/main" id="{963BBFC6-9E6C-4E3C-8133-C6E72C5EADA2}"/>
              </a:ext>
            </a:extLst>
          </p:cNvPr>
          <p:cNvSpPr>
            <a:spLocks noGrp="1"/>
          </p:cNvSpPr>
          <p:nvPr>
            <p:ph type="ctrTitle" hasCustomPrompt="1"/>
          </p:nvPr>
        </p:nvSpPr>
        <p:spPr>
          <a:xfrm>
            <a:off x="359999" y="360000"/>
            <a:ext cx="4003572" cy="996033"/>
          </a:xfrm>
          <a:solidFill>
            <a:schemeClr val="bg1"/>
          </a:solidFill>
        </p:spPr>
        <p:txBody>
          <a:bodyPr wrap="square" lIns="180000" tIns="72000" rIns="72000" bIns="0" anchor="t" anchorCtr="0">
            <a:spAutoFit/>
          </a:bodyPr>
          <a:lstStyle>
            <a:lvl1pPr algn="l">
              <a:lnSpc>
                <a:spcPct val="100000"/>
              </a:lnSpc>
              <a:defRPr sz="6000" cap="all" baseline="0"/>
            </a:lvl1pPr>
          </a:lstStyle>
          <a:p>
            <a:r>
              <a:rPr lang="en-GB" err="1"/>
              <a:t>overskrift</a:t>
            </a:r>
            <a:endParaRPr lang="da-DK"/>
          </a:p>
        </p:txBody>
      </p:sp>
    </p:spTree>
    <p:extLst>
      <p:ext uri="{BB962C8B-B14F-4D97-AF65-F5344CB8AC3E}">
        <p14:creationId xmlns:p14="http://schemas.microsoft.com/office/powerpoint/2010/main" val="578391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yt afsnit med rø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ECA7-3431-043C-1192-09DD6B30BB0E}"/>
              </a:ext>
            </a:extLst>
          </p:cNvPr>
          <p:cNvSpPr>
            <a:spLocks noGrp="1"/>
          </p:cNvSpPr>
          <p:nvPr>
            <p:ph type="title" hasCustomPrompt="1"/>
          </p:nvPr>
        </p:nvSpPr>
        <p:spPr>
          <a:xfrm>
            <a:off x="831849" y="1709738"/>
            <a:ext cx="10556875" cy="2852737"/>
          </a:xfrm>
        </p:spPr>
        <p:txBody>
          <a:bodyPr anchor="ctr" anchorCtr="0"/>
          <a:lstStyle>
            <a:lvl1pPr algn="ctr">
              <a:lnSpc>
                <a:spcPts val="7000"/>
              </a:lnSpc>
              <a:defRPr sz="4400" cap="all" baseline="0"/>
            </a:lvl1pPr>
          </a:lstStyle>
          <a:p>
            <a:r>
              <a:rPr lang="en-GB" err="1"/>
              <a:t>Overskrift</a:t>
            </a:r>
            <a:r>
              <a:rPr lang="en-GB"/>
              <a:t> </a:t>
            </a:r>
            <a:r>
              <a:rPr lang="en-GB" err="1"/>
              <a:t>på</a:t>
            </a:r>
            <a:r>
              <a:rPr lang="en-GB"/>
              <a:t> </a:t>
            </a:r>
            <a:r>
              <a:rPr lang="en-GB" err="1"/>
              <a:t>nyt</a:t>
            </a:r>
            <a:r>
              <a:rPr lang="en-GB"/>
              <a:t> </a:t>
            </a:r>
            <a:r>
              <a:rPr lang="en-GB" err="1"/>
              <a:t>afsnit</a:t>
            </a:r>
            <a:endParaRPr lang="da-DK"/>
          </a:p>
        </p:txBody>
      </p:sp>
    </p:spTree>
    <p:extLst>
      <p:ext uri="{BB962C8B-B14F-4D97-AF65-F5344CB8AC3E}">
        <p14:creationId xmlns:p14="http://schemas.microsoft.com/office/powerpoint/2010/main" val="2318943241"/>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tandard master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defRPr/>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1F0C36FF-AFD6-7D44-8962-6FE1276F40A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407987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6" name="Graphic 5">
            <a:extLst>
              <a:ext uri="{FF2B5EF4-FFF2-40B4-BE49-F238E27FC236}">
                <a16:creationId xmlns:a16="http://schemas.microsoft.com/office/drawing/2014/main" id="{533E3A82-8B2C-3B30-40E7-96A72BF1331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528351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Standard master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0F545-6D82-95BC-B6AE-7779586FF478}"/>
              </a:ext>
            </a:extLst>
          </p:cNvPr>
          <p:cNvSpPr>
            <a:spLocks noGrp="1"/>
          </p:cNvSpPr>
          <p:nvPr>
            <p:ph type="title" hasCustomPrompt="1"/>
          </p:nvPr>
        </p:nvSpPr>
        <p:spPr/>
        <p:txBody>
          <a:bodyPr/>
          <a:lstStyle>
            <a:lvl1pPr>
              <a:defRPr/>
            </a:lvl1pPr>
          </a:lstStyle>
          <a:p>
            <a:r>
              <a:rPr lang="da-DK"/>
              <a:t>Overskrift</a:t>
            </a:r>
          </a:p>
        </p:txBody>
      </p:sp>
      <p:sp>
        <p:nvSpPr>
          <p:cNvPr id="3" name="Content Placeholder 2">
            <a:extLst>
              <a:ext uri="{FF2B5EF4-FFF2-40B4-BE49-F238E27FC236}">
                <a16:creationId xmlns:a16="http://schemas.microsoft.com/office/drawing/2014/main" id="{4A2424A3-0912-2E87-E4BE-40FE5F358B46}"/>
              </a:ext>
            </a:extLst>
          </p:cNvPr>
          <p:cNvSpPr>
            <a:spLocks noGrp="1"/>
          </p:cNvSpPr>
          <p:nvPr>
            <p:ph sz="half" idx="1"/>
          </p:nvPr>
        </p:nvSpPr>
        <p:spPr>
          <a:xfrm>
            <a:off x="838200"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Content Placeholder 3">
            <a:extLst>
              <a:ext uri="{FF2B5EF4-FFF2-40B4-BE49-F238E27FC236}">
                <a16:creationId xmlns:a16="http://schemas.microsoft.com/office/drawing/2014/main" id="{4180D576-5460-7B0E-6EF1-4E5357092612}"/>
              </a:ext>
            </a:extLst>
          </p:cNvPr>
          <p:cNvSpPr>
            <a:spLocks noGrp="1"/>
          </p:cNvSpPr>
          <p:nvPr>
            <p:ph sz="half" idx="2"/>
          </p:nvPr>
        </p:nvSpPr>
        <p:spPr>
          <a:xfrm>
            <a:off x="6352899" y="1825625"/>
            <a:ext cx="5035826"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Date Placeholder 4">
            <a:extLst>
              <a:ext uri="{FF2B5EF4-FFF2-40B4-BE49-F238E27FC236}">
                <a16:creationId xmlns:a16="http://schemas.microsoft.com/office/drawing/2014/main" id="{DDE78BC9-3CC5-6958-890E-ED779475975B}"/>
              </a:ext>
            </a:extLst>
          </p:cNvPr>
          <p:cNvSpPr>
            <a:spLocks noGrp="1"/>
          </p:cNvSpPr>
          <p:nvPr>
            <p:ph type="dt" sz="half" idx="10"/>
          </p:nvPr>
        </p:nvSpPr>
        <p:spPr/>
        <p:txBody>
          <a:bodyPr/>
          <a:lstStyle/>
          <a:p>
            <a:fld id="{EE051115-D154-7144-9804-0D379DAAFE58}" type="datetime1">
              <a:rPr lang="da-DK" smtClean="0"/>
              <a:t>04-06-2026</a:t>
            </a:fld>
            <a:endParaRPr lang="da-DK"/>
          </a:p>
        </p:txBody>
      </p:sp>
      <p:sp>
        <p:nvSpPr>
          <p:cNvPr id="6" name="Footer Placeholder 5">
            <a:extLst>
              <a:ext uri="{FF2B5EF4-FFF2-40B4-BE49-F238E27FC236}">
                <a16:creationId xmlns:a16="http://schemas.microsoft.com/office/drawing/2014/main" id="{AE031429-F35A-75C1-25FC-7BE43BEA3CF5}"/>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A13E04E9-701A-7167-69BB-4F3147D081B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EA165DBF-918E-2999-0587-8762A75C38C5}"/>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FD5A975C-117C-4EBA-6B82-140CB03717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496405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Standard masterslid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E3AB2-F0A8-CC9C-0D8F-9C4A2D4484C4}"/>
              </a:ext>
            </a:extLst>
          </p:cNvPr>
          <p:cNvSpPr>
            <a:spLocks noGrp="1"/>
          </p:cNvSpPr>
          <p:nvPr>
            <p:ph type="title" hasCustomPrompt="1"/>
          </p:nvPr>
        </p:nvSpPr>
        <p:spPr>
          <a:xfrm>
            <a:off x="827999" y="360000"/>
            <a:ext cx="10560725" cy="1325563"/>
          </a:xfrm>
        </p:spPr>
        <p:txBody>
          <a:bodyPr/>
          <a:lstStyle>
            <a:lvl1pPr>
              <a:lnSpc>
                <a:spcPts val="5400"/>
              </a:lnSpc>
              <a:defRPr sz="4400" baseline="0"/>
            </a:lvl1pPr>
          </a:lstStyle>
          <a:p>
            <a:r>
              <a:rPr lang="da-DK"/>
              <a:t>Overskrift</a:t>
            </a:r>
          </a:p>
        </p:txBody>
      </p:sp>
      <p:sp>
        <p:nvSpPr>
          <p:cNvPr id="3" name="Text Placeholder 2">
            <a:extLst>
              <a:ext uri="{FF2B5EF4-FFF2-40B4-BE49-F238E27FC236}">
                <a16:creationId xmlns:a16="http://schemas.microsoft.com/office/drawing/2014/main" id="{4E633ACE-844C-251E-F445-B148B37AB57E}"/>
              </a:ext>
            </a:extLst>
          </p:cNvPr>
          <p:cNvSpPr>
            <a:spLocks noGrp="1"/>
          </p:cNvSpPr>
          <p:nvPr>
            <p:ph type="body" idx="1"/>
          </p:nvPr>
        </p:nvSpPr>
        <p:spPr>
          <a:xfrm>
            <a:off x="839788" y="1808920"/>
            <a:ext cx="5044177"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a:extLst>
              <a:ext uri="{FF2B5EF4-FFF2-40B4-BE49-F238E27FC236}">
                <a16:creationId xmlns:a16="http://schemas.microsoft.com/office/drawing/2014/main" id="{95F97006-A2DE-7D60-4F1B-8B8486DF7716}"/>
              </a:ext>
            </a:extLst>
          </p:cNvPr>
          <p:cNvSpPr>
            <a:spLocks noGrp="1"/>
          </p:cNvSpPr>
          <p:nvPr>
            <p:ph sz="half" idx="2"/>
          </p:nvPr>
        </p:nvSpPr>
        <p:spPr>
          <a:xfrm>
            <a:off x="839788" y="2505075"/>
            <a:ext cx="5044177"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Text Placeholder 4">
            <a:extLst>
              <a:ext uri="{FF2B5EF4-FFF2-40B4-BE49-F238E27FC236}">
                <a16:creationId xmlns:a16="http://schemas.microsoft.com/office/drawing/2014/main" id="{97C1547F-990F-DF7F-3C6E-DF41FF6341E8}"/>
              </a:ext>
            </a:extLst>
          </p:cNvPr>
          <p:cNvSpPr>
            <a:spLocks noGrp="1"/>
          </p:cNvSpPr>
          <p:nvPr>
            <p:ph type="body" sz="quarter" idx="3"/>
          </p:nvPr>
        </p:nvSpPr>
        <p:spPr>
          <a:xfrm>
            <a:off x="6347792" y="1808920"/>
            <a:ext cx="5047351" cy="646459"/>
          </a:xfrm>
        </p:spPr>
        <p:txBody>
          <a:bodyPr anchor="b"/>
          <a:lstStyle>
            <a:lvl1pPr marL="0" indent="0">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a:extLst>
              <a:ext uri="{FF2B5EF4-FFF2-40B4-BE49-F238E27FC236}">
                <a16:creationId xmlns:a16="http://schemas.microsoft.com/office/drawing/2014/main" id="{362D44F1-419F-27D2-D8AB-94675EE400B1}"/>
              </a:ext>
            </a:extLst>
          </p:cNvPr>
          <p:cNvSpPr>
            <a:spLocks noGrp="1"/>
          </p:cNvSpPr>
          <p:nvPr>
            <p:ph sz="quarter" idx="4"/>
          </p:nvPr>
        </p:nvSpPr>
        <p:spPr>
          <a:xfrm>
            <a:off x="6347792" y="2505075"/>
            <a:ext cx="5047351" cy="355282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Date Placeholder 6">
            <a:extLst>
              <a:ext uri="{FF2B5EF4-FFF2-40B4-BE49-F238E27FC236}">
                <a16:creationId xmlns:a16="http://schemas.microsoft.com/office/drawing/2014/main" id="{8CC64448-4E73-0D8E-450F-CCC4103CEEEF}"/>
              </a:ext>
            </a:extLst>
          </p:cNvPr>
          <p:cNvSpPr>
            <a:spLocks noGrp="1"/>
          </p:cNvSpPr>
          <p:nvPr>
            <p:ph type="dt" sz="half" idx="10"/>
          </p:nvPr>
        </p:nvSpPr>
        <p:spPr/>
        <p:txBody>
          <a:bodyPr/>
          <a:lstStyle/>
          <a:p>
            <a:fld id="{F3163BFB-8652-E84B-85D7-1B189E972808}" type="datetime1">
              <a:rPr lang="da-DK" smtClean="0"/>
              <a:t>04-06-2026</a:t>
            </a:fld>
            <a:endParaRPr lang="da-DK"/>
          </a:p>
        </p:txBody>
      </p:sp>
      <p:sp>
        <p:nvSpPr>
          <p:cNvPr id="8" name="Footer Placeholder 7">
            <a:extLst>
              <a:ext uri="{FF2B5EF4-FFF2-40B4-BE49-F238E27FC236}">
                <a16:creationId xmlns:a16="http://schemas.microsoft.com/office/drawing/2014/main" id="{CFFF2461-7558-7C50-FD1D-3EBB71F3D723}"/>
              </a:ext>
            </a:extLst>
          </p:cNvPr>
          <p:cNvSpPr>
            <a:spLocks noGrp="1"/>
          </p:cNvSpPr>
          <p:nvPr>
            <p:ph type="ftr" sz="quarter" idx="11"/>
          </p:nvPr>
        </p:nvSpPr>
        <p:spPr/>
        <p:txBody>
          <a:bodyPr/>
          <a:lstStyle/>
          <a:p>
            <a:endParaRPr lang="da-DK"/>
          </a:p>
        </p:txBody>
      </p:sp>
      <p:sp>
        <p:nvSpPr>
          <p:cNvPr id="9" name="Slide Number Placeholder 8">
            <a:extLst>
              <a:ext uri="{FF2B5EF4-FFF2-40B4-BE49-F238E27FC236}">
                <a16:creationId xmlns:a16="http://schemas.microsoft.com/office/drawing/2014/main" id="{E5FEAF37-E960-FEA6-47EA-FF4008BF51D1}"/>
              </a:ext>
            </a:extLst>
          </p:cNvPr>
          <p:cNvSpPr>
            <a:spLocks noGrp="1"/>
          </p:cNvSpPr>
          <p:nvPr>
            <p:ph type="sldNum" sz="quarter" idx="12"/>
          </p:nvPr>
        </p:nvSpPr>
        <p:spPr/>
        <p:txBody>
          <a:bodyPr/>
          <a:lstStyle>
            <a:lvl1pPr>
              <a:defRPr/>
            </a:lvl1pPr>
          </a:lstStyle>
          <a:p>
            <a:fld id="{32CAA5C1-44CC-DA4A-90AB-7B93879CFDA9}" type="slidenum">
              <a:rPr lang="da-DK" smtClean="0"/>
              <a:pPr/>
              <a:t>‹nr.›</a:t>
            </a:fld>
            <a:endParaRPr lang="da-DK"/>
          </a:p>
        </p:txBody>
      </p:sp>
      <p:sp>
        <p:nvSpPr>
          <p:cNvPr id="10" name="Rectangle 9">
            <a:extLst>
              <a:ext uri="{FF2B5EF4-FFF2-40B4-BE49-F238E27FC236}">
                <a16:creationId xmlns:a16="http://schemas.microsoft.com/office/drawing/2014/main" id="{AEBB1CD4-AC15-BCC6-FBF7-745FB5FAAAB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11" name="Graphic 10">
            <a:extLst>
              <a:ext uri="{FF2B5EF4-FFF2-40B4-BE49-F238E27FC236}">
                <a16:creationId xmlns:a16="http://schemas.microsoft.com/office/drawing/2014/main" id="{131681C0-2EB8-C52E-C071-636B40C83F7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835494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 masterslid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B377FCC3-DD3C-5D4A-8B70-E4F88F3F131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0"/>
            <a:ext cx="10560725" cy="1906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3850760"/>
            <a:ext cx="5041858" cy="2314065"/>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10" name="Graphic 9">
            <a:extLst>
              <a:ext uri="{FF2B5EF4-FFF2-40B4-BE49-F238E27FC236}">
                <a16:creationId xmlns:a16="http://schemas.microsoft.com/office/drawing/2014/main" id="{D18BB1EB-0B6B-BEAC-41D1-182B546206D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12457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 masterslid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0186A197-FA10-1744-99D8-8A2C19431790}"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7" name="Content Placeholder 6">
            <a:extLst>
              <a:ext uri="{FF2B5EF4-FFF2-40B4-BE49-F238E27FC236}">
                <a16:creationId xmlns:a16="http://schemas.microsoft.com/office/drawing/2014/main" id="{B74AFA96-16DB-33A8-37B3-DBB0E9662A8B}"/>
              </a:ext>
            </a:extLst>
          </p:cNvPr>
          <p:cNvSpPr>
            <a:spLocks noGrp="1"/>
          </p:cNvSpPr>
          <p:nvPr>
            <p:ph sz="quarter" idx="13"/>
          </p:nvPr>
        </p:nvSpPr>
        <p:spPr>
          <a:xfrm>
            <a:off x="828000" y="1800001"/>
            <a:ext cx="10560725" cy="1077854"/>
          </a:xfrm>
        </p:spPr>
        <p:txBody>
          <a:bodyPr/>
          <a:lstStyle>
            <a:lvl1pPr marL="0" indent="0">
              <a:lnSpc>
                <a:spcPts val="2600"/>
              </a:lnSpc>
              <a:buNone/>
              <a:defRPr sz="1800" b="1"/>
            </a:lvl1pPr>
          </a:lstStyle>
          <a:p>
            <a:pPr lvl="0"/>
            <a:r>
              <a:rPr lang="da-DK"/>
              <a:t>Klik for at redigere teksttypografierne i masteren</a:t>
            </a:r>
          </a:p>
        </p:txBody>
      </p:sp>
      <p:sp>
        <p:nvSpPr>
          <p:cNvPr id="8" name="Rectangle 7">
            <a:extLst>
              <a:ext uri="{FF2B5EF4-FFF2-40B4-BE49-F238E27FC236}">
                <a16:creationId xmlns:a16="http://schemas.microsoft.com/office/drawing/2014/main" id="{94012A63-E74A-686E-4017-A8AECFD3C4F3}"/>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
        <p:nvSpPr>
          <p:cNvPr id="6" name="Content Placeholder 6">
            <a:extLst>
              <a:ext uri="{FF2B5EF4-FFF2-40B4-BE49-F238E27FC236}">
                <a16:creationId xmlns:a16="http://schemas.microsoft.com/office/drawing/2014/main" id="{436C0410-B720-8CBD-3A5C-BBB5C945F606}"/>
              </a:ext>
            </a:extLst>
          </p:cNvPr>
          <p:cNvSpPr>
            <a:spLocks noGrp="1"/>
          </p:cNvSpPr>
          <p:nvPr>
            <p:ph sz="quarter" idx="14"/>
          </p:nvPr>
        </p:nvSpPr>
        <p:spPr>
          <a:xfrm>
            <a:off x="6346867"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9" name="Content Placeholder 6">
            <a:extLst>
              <a:ext uri="{FF2B5EF4-FFF2-40B4-BE49-F238E27FC236}">
                <a16:creationId xmlns:a16="http://schemas.microsoft.com/office/drawing/2014/main" id="{01A6756D-F647-48ED-48FF-A96A2D039803}"/>
              </a:ext>
            </a:extLst>
          </p:cNvPr>
          <p:cNvSpPr>
            <a:spLocks noGrp="1"/>
          </p:cNvSpPr>
          <p:nvPr>
            <p:ph sz="quarter" idx="15"/>
          </p:nvPr>
        </p:nvSpPr>
        <p:spPr>
          <a:xfrm>
            <a:off x="828000" y="4970805"/>
            <a:ext cx="5041858" cy="1195045"/>
          </a:xfrm>
        </p:spPr>
        <p:txBody>
          <a:bodyPr/>
          <a:lstStyle/>
          <a:p>
            <a:pPr lvl="0"/>
            <a:r>
              <a:rPr lang="da-DK"/>
              <a:t>Klik for at redigere teksttypografierne i masteren</a:t>
            </a:r>
          </a:p>
          <a:p>
            <a:pPr lvl="1"/>
            <a:r>
              <a:rPr lang="da-DK"/>
              <a:t>Andet niveau</a:t>
            </a:r>
          </a:p>
          <a:p>
            <a:pPr lvl="2"/>
            <a:r>
              <a:rPr lang="da-DK"/>
              <a:t>Tredje niveau</a:t>
            </a:r>
          </a:p>
        </p:txBody>
      </p:sp>
      <p:sp>
        <p:nvSpPr>
          <p:cNvPr id="10" name="Content Placeholder 6">
            <a:extLst>
              <a:ext uri="{FF2B5EF4-FFF2-40B4-BE49-F238E27FC236}">
                <a16:creationId xmlns:a16="http://schemas.microsoft.com/office/drawing/2014/main" id="{A52E39BF-CA29-1E6C-1E92-1E659E0BCA4E}"/>
              </a:ext>
            </a:extLst>
          </p:cNvPr>
          <p:cNvSpPr>
            <a:spLocks noGrp="1"/>
          </p:cNvSpPr>
          <p:nvPr>
            <p:ph sz="quarter" idx="16"/>
          </p:nvPr>
        </p:nvSpPr>
        <p:spPr>
          <a:xfrm>
            <a:off x="828000" y="3068355"/>
            <a:ext cx="10560725" cy="1711950"/>
          </a:xfrm>
        </p:spPr>
        <p:txBody>
          <a:bodyPr/>
          <a:lstStyle>
            <a:lvl1pPr marL="0" indent="0">
              <a:buNone/>
              <a:defRPr/>
            </a:lvl1pPr>
          </a:lstStyle>
          <a:p>
            <a:pPr lvl="0"/>
            <a:r>
              <a:rPr lang="da-DK"/>
              <a:t>Klik for at redigere teksttypografierne i masteren</a:t>
            </a:r>
          </a:p>
        </p:txBody>
      </p:sp>
      <p:pic>
        <p:nvPicPr>
          <p:cNvPr id="11" name="Graphic 10">
            <a:extLst>
              <a:ext uri="{FF2B5EF4-FFF2-40B4-BE49-F238E27FC236}">
                <a16:creationId xmlns:a16="http://schemas.microsoft.com/office/drawing/2014/main" id="{5A851212-4CFA-97C9-4413-169FBA2FF30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602653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Standard masterslid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87994-8C17-4030-4B81-266554064273}"/>
              </a:ext>
            </a:extLst>
          </p:cNvPr>
          <p:cNvSpPr>
            <a:spLocks noGrp="1"/>
          </p:cNvSpPr>
          <p:nvPr>
            <p:ph type="title" hasCustomPrompt="1"/>
          </p:nvPr>
        </p:nvSpPr>
        <p:spPr>
          <a:xfrm>
            <a:off x="839788" y="457200"/>
            <a:ext cx="3932237" cy="1600200"/>
          </a:xfrm>
        </p:spPr>
        <p:txBody>
          <a:bodyPr anchor="b"/>
          <a:lstStyle>
            <a:lvl1pPr>
              <a:defRPr sz="4400" baseline="0"/>
            </a:lvl1pPr>
          </a:lstStyle>
          <a:p>
            <a:r>
              <a:rPr lang="da-DK"/>
              <a:t>Overskrift</a:t>
            </a:r>
          </a:p>
        </p:txBody>
      </p:sp>
      <p:sp>
        <p:nvSpPr>
          <p:cNvPr id="3" name="Content Placeholder 2">
            <a:extLst>
              <a:ext uri="{FF2B5EF4-FFF2-40B4-BE49-F238E27FC236}">
                <a16:creationId xmlns:a16="http://schemas.microsoft.com/office/drawing/2014/main" id="{6AFC78FD-865C-53DA-E018-B03E16224E11}"/>
              </a:ext>
            </a:extLst>
          </p:cNvPr>
          <p:cNvSpPr>
            <a:spLocks noGrp="1"/>
          </p:cNvSpPr>
          <p:nvPr>
            <p:ph idx="1"/>
          </p:nvPr>
        </p:nvSpPr>
        <p:spPr>
          <a:xfrm>
            <a:off x="5183188" y="2223246"/>
            <a:ext cx="6172200" cy="3637803"/>
          </a:xfrm>
        </p:spPr>
        <p:txBody>
          <a:bodyPr/>
          <a:lstStyle>
            <a:lvl1pPr>
              <a:defRPr sz="1600" baseline="0"/>
            </a:lvl1pPr>
            <a:lvl2pPr>
              <a:defRPr sz="1600" baseline="0"/>
            </a:lvl2pPr>
            <a:lvl3pPr>
              <a:defRPr sz="1600" baseline="0"/>
            </a:lvl3pPr>
            <a:lvl4pPr>
              <a:defRPr sz="1600" baseline="0"/>
            </a:lvl4pPr>
            <a:lvl5pPr>
              <a:defRPr sz="1600" baseline="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Text Placeholder 3">
            <a:extLst>
              <a:ext uri="{FF2B5EF4-FFF2-40B4-BE49-F238E27FC236}">
                <a16:creationId xmlns:a16="http://schemas.microsoft.com/office/drawing/2014/main" id="{AB2D3718-E605-673E-919F-D80BD72D6A99}"/>
              </a:ext>
            </a:extLst>
          </p:cNvPr>
          <p:cNvSpPr>
            <a:spLocks noGrp="1"/>
          </p:cNvSpPr>
          <p:nvPr>
            <p:ph type="body" sz="half" idx="2"/>
          </p:nvPr>
        </p:nvSpPr>
        <p:spPr>
          <a:xfrm>
            <a:off x="839788" y="2223592"/>
            <a:ext cx="3932237" cy="364539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F42EA07A-FC0B-CF54-7FE4-EB71F1C6E07B}"/>
              </a:ext>
            </a:extLst>
          </p:cNvPr>
          <p:cNvSpPr>
            <a:spLocks noGrp="1"/>
          </p:cNvSpPr>
          <p:nvPr>
            <p:ph type="dt" sz="half" idx="10"/>
          </p:nvPr>
        </p:nvSpPr>
        <p:spPr/>
        <p:txBody>
          <a:bodyPr/>
          <a:lstStyle/>
          <a:p>
            <a:fld id="{61C0F692-2875-5E41-898A-1C1178EAEA79}" type="datetime1">
              <a:rPr lang="da-DK" smtClean="0"/>
              <a:t>04-06-2026</a:t>
            </a:fld>
            <a:endParaRPr lang="da-DK"/>
          </a:p>
        </p:txBody>
      </p:sp>
      <p:sp>
        <p:nvSpPr>
          <p:cNvPr id="6" name="Footer Placeholder 5">
            <a:extLst>
              <a:ext uri="{FF2B5EF4-FFF2-40B4-BE49-F238E27FC236}">
                <a16:creationId xmlns:a16="http://schemas.microsoft.com/office/drawing/2014/main" id="{B056435F-0DC0-CAF1-F36B-9603EA509A3D}"/>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301830F4-65C2-7D2B-BFB4-6A8C106652C1}"/>
              </a:ext>
            </a:extLst>
          </p:cNvPr>
          <p:cNvSpPr>
            <a:spLocks noGrp="1"/>
          </p:cNvSpPr>
          <p:nvPr>
            <p:ph type="sldNum" sz="quarter" idx="12"/>
          </p:nvPr>
        </p:nvSpPr>
        <p:spPr/>
        <p:txBody>
          <a:bodyPr/>
          <a:lstStyle/>
          <a:p>
            <a:fld id="{D84A4580-363A-0145-8839-19AD59045D19}" type="slidenum">
              <a:rPr lang="da-DK" smtClean="0"/>
              <a:t>‹nr.›</a:t>
            </a:fld>
            <a:endParaRPr lang="da-DK"/>
          </a:p>
        </p:txBody>
      </p:sp>
      <p:pic>
        <p:nvPicPr>
          <p:cNvPr id="8" name="Graphic 7">
            <a:extLst>
              <a:ext uri="{FF2B5EF4-FFF2-40B4-BE49-F238E27FC236}">
                <a16:creationId xmlns:a16="http://schemas.microsoft.com/office/drawing/2014/main" id="{7264056F-BBE7-A06D-043E-7B3336C7C1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
        <p:nvSpPr>
          <p:cNvPr id="9" name="Rectangle 8">
            <a:extLst>
              <a:ext uri="{FF2B5EF4-FFF2-40B4-BE49-F238E27FC236}">
                <a16:creationId xmlns:a16="http://schemas.microsoft.com/office/drawing/2014/main" id="{9D366B9D-1B2E-805B-B892-4FA8EA15EAB6}"/>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spTree>
    <p:extLst>
      <p:ext uri="{BB962C8B-B14F-4D97-AF65-F5344CB8AC3E}">
        <p14:creationId xmlns:p14="http://schemas.microsoft.com/office/powerpoint/2010/main" val="37768164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ndard masterslide 7 med bille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923B-6475-EDE0-2061-D86136722925}"/>
              </a:ext>
            </a:extLst>
          </p:cNvPr>
          <p:cNvSpPr>
            <a:spLocks noGrp="1"/>
          </p:cNvSpPr>
          <p:nvPr>
            <p:ph type="title"/>
          </p:nvPr>
        </p:nvSpPr>
        <p:spPr>
          <a:xfrm>
            <a:off x="828000" y="360000"/>
            <a:ext cx="4754767" cy="1600200"/>
          </a:xfrm>
        </p:spPr>
        <p:txBody>
          <a:bodyPr anchor="b"/>
          <a:lstStyle>
            <a:lvl1pPr>
              <a:lnSpc>
                <a:spcPts val="5400"/>
              </a:lnSpc>
              <a:defRPr sz="4400"/>
            </a:lvl1pPr>
          </a:lstStyle>
          <a:p>
            <a:r>
              <a:rPr lang="da-DK"/>
              <a:t>Klik for at redigere titeltypografien i masteren</a:t>
            </a:r>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6096000" y="0"/>
            <a:ext cx="6096000" cy="6857999"/>
          </a:xfrm>
          <a:pattFill prst="pct10">
            <a:fgClr>
              <a:schemeClr val="tx1"/>
            </a:fgClr>
            <a:bgClr>
              <a:schemeClr val="bg1"/>
            </a:bgClr>
          </a:pattFill>
        </p:spPr>
        <p:txBody>
          <a:bodyPr anchor="t" anchorCtr="0"/>
          <a:lstStyle>
            <a:lvl1pPr marL="0" indent="0" algn="ctr">
              <a:buNone/>
              <a:defRPr sz="20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828000"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CDCCC6D7-D2B2-074D-BC89-966328D47720}"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EC7E5914-27B9-2416-1DEF-FDE43122D71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36504095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ndard masterslide 8 med billede">
    <p:bg>
      <p:bgRef idx="1001">
        <a:schemeClr val="bg2"/>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468000" y="0"/>
            <a:ext cx="5628000" cy="6857999"/>
          </a:xfrm>
          <a:pattFill prst="pct10">
            <a:fgClr>
              <a:schemeClr val="bg1"/>
            </a:fgClr>
            <a:bgClr>
              <a:schemeClr val="tx1"/>
            </a:bgClr>
          </a:pattFill>
        </p:spPr>
        <p:txBody>
          <a:bodyPr anchor="t" anchorCtr="0"/>
          <a:lstStyle>
            <a:lvl1pPr marL="0" indent="0" algn="ctr">
              <a:buNone/>
              <a:defRPr sz="20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a:p>
            <a:endParaRPr lang="da-DK"/>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a:extLst>
              <a:ext uri="{FF2B5EF4-FFF2-40B4-BE49-F238E27FC236}">
                <a16:creationId xmlns:a16="http://schemas.microsoft.com/office/drawing/2014/main" id="{6654A523-2759-B196-D3B0-85A20F5DD1C5}"/>
              </a:ext>
            </a:extLst>
          </p:cNvPr>
          <p:cNvSpPr>
            <a:spLocks noGrp="1"/>
          </p:cNvSpPr>
          <p:nvPr>
            <p:ph type="dt" sz="half" idx="10"/>
          </p:nvPr>
        </p:nvSpPr>
        <p:spPr/>
        <p:txBody>
          <a:bodyPr/>
          <a:lstStyle/>
          <a:p>
            <a:fld id="{38129CA6-6899-174E-88F1-D8F90DBFA6DD}" type="datetime1">
              <a:rPr lang="da-DK" smtClean="0"/>
              <a:t>04-06-2026</a:t>
            </a:fld>
            <a:endParaRPr lang="da-DK"/>
          </a:p>
        </p:txBody>
      </p:sp>
      <p:sp>
        <p:nvSpPr>
          <p:cNvPr id="6" name="Footer Placeholder 5">
            <a:extLst>
              <a:ext uri="{FF2B5EF4-FFF2-40B4-BE49-F238E27FC236}">
                <a16:creationId xmlns:a16="http://schemas.microsoft.com/office/drawing/2014/main" id="{5FE75361-A8E0-5041-6FEE-6AE3A5223C13}"/>
              </a:ext>
            </a:extLst>
          </p:cNvPr>
          <p:cNvSpPr>
            <a:spLocks noGrp="1"/>
          </p:cNvSpPr>
          <p:nvPr>
            <p:ph type="ftr" sz="quarter" idx="11"/>
          </p:nvPr>
        </p:nvSpPr>
        <p:spPr/>
        <p:txBody>
          <a:bodyPr/>
          <a:lstStyle/>
          <a:p>
            <a:endParaRPr lang="da-DK"/>
          </a:p>
        </p:txBody>
      </p:sp>
      <p:sp>
        <p:nvSpPr>
          <p:cNvPr id="7" name="Slide Number Placeholder 6">
            <a:extLst>
              <a:ext uri="{FF2B5EF4-FFF2-40B4-BE49-F238E27FC236}">
                <a16:creationId xmlns:a16="http://schemas.microsoft.com/office/drawing/2014/main" id="{9CD9B8BF-B269-8C7D-5F51-A35859B3D964}"/>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8" name="Rectangle 7">
            <a:extLst>
              <a:ext uri="{FF2B5EF4-FFF2-40B4-BE49-F238E27FC236}">
                <a16:creationId xmlns:a16="http://schemas.microsoft.com/office/drawing/2014/main" id="{7D0E2F7F-8B49-68D2-11BC-77419E597BC7}"/>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9" name="Graphic 8">
            <a:extLst>
              <a:ext uri="{FF2B5EF4-FFF2-40B4-BE49-F238E27FC236}">
                <a16:creationId xmlns:a16="http://schemas.microsoft.com/office/drawing/2014/main" id="{45FCC27F-5281-154C-7722-BCE369414C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Tree>
    <p:extLst>
      <p:ext uri="{BB962C8B-B14F-4D97-AF65-F5344CB8AC3E}">
        <p14:creationId xmlns:p14="http://schemas.microsoft.com/office/powerpoint/2010/main" val="216692931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ndard masterslide 9 med bille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0A1DAE9-CA3A-340C-49CB-60DC3EB3BDA0}"/>
              </a:ext>
            </a:extLst>
          </p:cNvPr>
          <p:cNvSpPr/>
          <p:nvPr userDrawn="1"/>
        </p:nvSpPr>
        <p:spPr>
          <a:xfrm>
            <a:off x="4975377" y="0"/>
            <a:ext cx="7216623" cy="6858000"/>
          </a:xfrm>
          <a:prstGeom prst="rect">
            <a:avLst/>
          </a:prstGeom>
          <a:gradFill>
            <a:gsLst>
              <a:gs pos="100000">
                <a:srgbClr val="A51414"/>
              </a:gs>
              <a:gs pos="50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icture Placeholder 2">
            <a:extLst>
              <a:ext uri="{FF2B5EF4-FFF2-40B4-BE49-F238E27FC236}">
                <a16:creationId xmlns:a16="http://schemas.microsoft.com/office/drawing/2014/main" id="{EA6D84E9-A136-29BE-BAE1-7611506A42CE}"/>
              </a:ext>
            </a:extLst>
          </p:cNvPr>
          <p:cNvSpPr>
            <a:spLocks noGrp="1"/>
          </p:cNvSpPr>
          <p:nvPr>
            <p:ph type="pic" idx="1" hasCustomPrompt="1"/>
          </p:nvPr>
        </p:nvSpPr>
        <p:spPr>
          <a:xfrm>
            <a:off x="216000" y="216000"/>
            <a:ext cx="5887800" cy="6426847"/>
          </a:xfrm>
          <a:pattFill prst="pct10">
            <a:fgClr>
              <a:schemeClr val="tx1"/>
            </a:fgClr>
            <a:bgClr>
              <a:schemeClr val="bg1"/>
            </a:bgClr>
          </a:pattFill>
        </p:spPr>
        <p:txBody>
          <a:bodyPr anchor="t" anchorCtr="0"/>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Indsæt billede her ved klik på ikon</a:t>
            </a:r>
          </a:p>
        </p:txBody>
      </p:sp>
      <p:sp>
        <p:nvSpPr>
          <p:cNvPr id="2" name="Title 1">
            <a:extLst>
              <a:ext uri="{FF2B5EF4-FFF2-40B4-BE49-F238E27FC236}">
                <a16:creationId xmlns:a16="http://schemas.microsoft.com/office/drawing/2014/main" id="{49D6923B-6475-EDE0-2061-D86136722925}"/>
              </a:ext>
            </a:extLst>
          </p:cNvPr>
          <p:cNvSpPr>
            <a:spLocks noGrp="1"/>
          </p:cNvSpPr>
          <p:nvPr>
            <p:ph type="title" hasCustomPrompt="1"/>
          </p:nvPr>
        </p:nvSpPr>
        <p:spPr>
          <a:xfrm>
            <a:off x="6607277" y="360000"/>
            <a:ext cx="4754767" cy="1600200"/>
          </a:xfrm>
        </p:spPr>
        <p:txBody>
          <a:bodyPr anchor="b"/>
          <a:lstStyle>
            <a:lvl1pPr>
              <a:lnSpc>
                <a:spcPts val="5400"/>
              </a:lnSpc>
              <a:defRPr sz="4400">
                <a:solidFill>
                  <a:schemeClr val="bg1"/>
                </a:solidFill>
              </a:defRPr>
            </a:lvl1pPr>
          </a:lstStyle>
          <a:p>
            <a:r>
              <a:rPr lang="da-DK"/>
              <a:t>Overskrift</a:t>
            </a:r>
          </a:p>
        </p:txBody>
      </p:sp>
      <p:sp>
        <p:nvSpPr>
          <p:cNvPr id="4" name="Text Placeholder 3">
            <a:extLst>
              <a:ext uri="{FF2B5EF4-FFF2-40B4-BE49-F238E27FC236}">
                <a16:creationId xmlns:a16="http://schemas.microsoft.com/office/drawing/2014/main" id="{C3D705C4-3C08-5AF8-BE28-A3E8AFAB9990}"/>
              </a:ext>
            </a:extLst>
          </p:cNvPr>
          <p:cNvSpPr>
            <a:spLocks noGrp="1"/>
          </p:cNvSpPr>
          <p:nvPr>
            <p:ph type="body" sz="half" idx="2"/>
          </p:nvPr>
        </p:nvSpPr>
        <p:spPr>
          <a:xfrm>
            <a:off x="6607277" y="2242452"/>
            <a:ext cx="4791280" cy="3558407"/>
          </a:xfrm>
        </p:spPr>
        <p:txBody>
          <a:bodyPr/>
          <a:lstStyle>
            <a:lvl1pPr marL="0" indent="0">
              <a:buNone/>
              <a:defRPr sz="1700" baseline="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pic>
        <p:nvPicPr>
          <p:cNvPr id="11" name="Graphic 10">
            <a:extLst>
              <a:ext uri="{FF2B5EF4-FFF2-40B4-BE49-F238E27FC236}">
                <a16:creationId xmlns:a16="http://schemas.microsoft.com/office/drawing/2014/main" id="{7E58F3E0-E169-263B-16CE-58D3D66706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0723800" y="6317560"/>
            <a:ext cx="1260000" cy="442702"/>
          </a:xfrm>
          <a:prstGeom prst="rect">
            <a:avLst/>
          </a:prstGeom>
        </p:spPr>
      </p:pic>
      <p:sp>
        <p:nvSpPr>
          <p:cNvPr id="12" name="Date Placeholder 11">
            <a:extLst>
              <a:ext uri="{FF2B5EF4-FFF2-40B4-BE49-F238E27FC236}">
                <a16:creationId xmlns:a16="http://schemas.microsoft.com/office/drawing/2014/main" id="{9010BAF4-2AE0-BE55-81BE-049312ADF2DC}"/>
              </a:ext>
            </a:extLst>
          </p:cNvPr>
          <p:cNvSpPr>
            <a:spLocks noGrp="1"/>
          </p:cNvSpPr>
          <p:nvPr>
            <p:ph type="dt" sz="half" idx="10"/>
          </p:nvPr>
        </p:nvSpPr>
        <p:spPr/>
        <p:txBody>
          <a:bodyPr/>
          <a:lstStyle/>
          <a:p>
            <a:fld id="{7DEA2BBB-2947-334B-8121-8971B734B61A}" type="datetime1">
              <a:rPr lang="da-DK" smtClean="0"/>
              <a:t>04-06-2026</a:t>
            </a:fld>
            <a:endParaRPr lang="da-DK"/>
          </a:p>
        </p:txBody>
      </p:sp>
      <p:sp>
        <p:nvSpPr>
          <p:cNvPr id="13" name="Footer Placeholder 12">
            <a:extLst>
              <a:ext uri="{FF2B5EF4-FFF2-40B4-BE49-F238E27FC236}">
                <a16:creationId xmlns:a16="http://schemas.microsoft.com/office/drawing/2014/main" id="{6454A9A9-BF01-747C-3385-AA79EA6938F9}"/>
              </a:ext>
            </a:extLst>
          </p:cNvPr>
          <p:cNvSpPr>
            <a:spLocks noGrp="1"/>
          </p:cNvSpPr>
          <p:nvPr>
            <p:ph type="ftr" sz="quarter" idx="11"/>
          </p:nvPr>
        </p:nvSpPr>
        <p:spPr/>
        <p:txBody>
          <a:bodyPr/>
          <a:lstStyle/>
          <a:p>
            <a:endParaRPr lang="da-DK"/>
          </a:p>
        </p:txBody>
      </p:sp>
      <p:sp>
        <p:nvSpPr>
          <p:cNvPr id="14" name="Slide Number Placeholder 13">
            <a:extLst>
              <a:ext uri="{FF2B5EF4-FFF2-40B4-BE49-F238E27FC236}">
                <a16:creationId xmlns:a16="http://schemas.microsoft.com/office/drawing/2014/main" id="{15B24904-275F-324F-B916-1C911F93F8A6}"/>
              </a:ext>
            </a:extLst>
          </p:cNvPr>
          <p:cNvSpPr>
            <a:spLocks noGrp="1"/>
          </p:cNvSpPr>
          <p:nvPr>
            <p:ph type="sldNum" sz="quarter" idx="12"/>
          </p:nvPr>
        </p:nvSpPr>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198150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ggrundsbillede med tekst/citat/statemen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FFE05E45-DD73-F8D5-7569-22986C950F81}"/>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2" name="Text Placeholder 4">
            <a:extLst>
              <a:ext uri="{FF2B5EF4-FFF2-40B4-BE49-F238E27FC236}">
                <a16:creationId xmlns:a16="http://schemas.microsoft.com/office/drawing/2014/main" id="{60979EBC-C3B3-CF62-F36E-5D410EAB14AF}"/>
              </a:ext>
            </a:extLst>
          </p:cNvPr>
          <p:cNvSpPr>
            <a:spLocks noGrp="1"/>
          </p:cNvSpPr>
          <p:nvPr>
            <p:ph type="body" sz="quarter" idx="13" hasCustomPrompt="1"/>
          </p:nvPr>
        </p:nvSpPr>
        <p:spPr>
          <a:xfrm>
            <a:off x="924100" y="1106428"/>
            <a:ext cx="3193903" cy="2322572"/>
          </a:xfrm>
          <a:noFill/>
        </p:spPr>
        <p:txBody>
          <a:bodyPr lIns="0" tIns="144000" rIns="0" bIns="0"/>
          <a:lstStyle>
            <a:lvl1pPr marL="0" indent="0">
              <a:lnSpc>
                <a:spcPts val="2300"/>
              </a:lnSpc>
              <a:buNone/>
              <a:defRPr sz="1700" b="1" baseline="0">
                <a:solidFill>
                  <a:schemeClr val="bg1"/>
                </a:solidFill>
              </a:defRPr>
            </a:lvl1pPr>
            <a:lvl2pPr>
              <a:lnSpc>
                <a:spcPts val="2300"/>
              </a:lnSpc>
              <a:defRPr sz="1700" b="1" baseline="0">
                <a:solidFill>
                  <a:schemeClr val="bg1"/>
                </a:solidFill>
              </a:defRPr>
            </a:lvl2pPr>
            <a:lvl3pPr>
              <a:lnSpc>
                <a:spcPts val="2300"/>
              </a:lnSpc>
              <a:defRPr sz="1700" b="1" baseline="0">
                <a:solidFill>
                  <a:schemeClr val="bg1"/>
                </a:solidFill>
              </a:defRPr>
            </a:lvl3pPr>
            <a:lvl4pPr>
              <a:lnSpc>
                <a:spcPts val="2300"/>
              </a:lnSpc>
              <a:defRPr sz="1700" b="1" baseline="0">
                <a:solidFill>
                  <a:schemeClr val="bg1"/>
                </a:solidFill>
              </a:defRPr>
            </a:lvl4pPr>
            <a:lvl5pPr>
              <a:lnSpc>
                <a:spcPts val="2300"/>
              </a:lnSpc>
              <a:defRPr sz="1700" b="1" baseline="0">
                <a:solidFill>
                  <a:schemeClr val="bg1"/>
                </a:solidFill>
              </a:defRPr>
            </a:lvl5pPr>
          </a:lstStyle>
          <a:p>
            <a:pPr lvl="0"/>
            <a:r>
              <a:rPr lang="en-GB"/>
              <a:t>Her </a:t>
            </a:r>
            <a:r>
              <a:rPr lang="en-GB" err="1"/>
              <a:t>kan</a:t>
            </a:r>
            <a:r>
              <a:rPr lang="en-GB"/>
              <a:t> du </a:t>
            </a:r>
            <a:r>
              <a:rPr lang="en-GB" err="1"/>
              <a:t>indsætte</a:t>
            </a:r>
            <a:r>
              <a:rPr lang="en-GB"/>
              <a:t> et </a:t>
            </a:r>
            <a:r>
              <a:rPr lang="en-GB" err="1"/>
              <a:t>citat</a:t>
            </a:r>
            <a:r>
              <a:rPr lang="en-GB"/>
              <a:t>, statement, </a:t>
            </a:r>
            <a:r>
              <a:rPr lang="en-GB" err="1"/>
              <a:t>tekst</a:t>
            </a:r>
            <a:endParaRPr lang="en-GB"/>
          </a:p>
        </p:txBody>
      </p:sp>
      <p:sp>
        <p:nvSpPr>
          <p:cNvPr id="6" name="Date Placeholder 5">
            <a:extLst>
              <a:ext uri="{FF2B5EF4-FFF2-40B4-BE49-F238E27FC236}">
                <a16:creationId xmlns:a16="http://schemas.microsoft.com/office/drawing/2014/main" id="{2E51C0A9-DA66-9264-15B5-57408488D1E3}"/>
              </a:ext>
            </a:extLst>
          </p:cNvPr>
          <p:cNvSpPr>
            <a:spLocks noGrp="1"/>
          </p:cNvSpPr>
          <p:nvPr>
            <p:ph type="dt" sz="half" idx="14"/>
          </p:nvPr>
        </p:nvSpPr>
        <p:spPr/>
        <p:txBody>
          <a:bodyPr/>
          <a:lstStyle/>
          <a:p>
            <a:fld id="{0A00AEC8-FA30-5E41-99CD-EFA4C446E78A}" type="datetime1">
              <a:rPr lang="da-DK" smtClean="0"/>
              <a:t>04-06-2026</a:t>
            </a:fld>
            <a:endParaRPr lang="da-DK"/>
          </a:p>
        </p:txBody>
      </p:sp>
      <p:sp>
        <p:nvSpPr>
          <p:cNvPr id="7" name="Footer Placeholder 6">
            <a:extLst>
              <a:ext uri="{FF2B5EF4-FFF2-40B4-BE49-F238E27FC236}">
                <a16:creationId xmlns:a16="http://schemas.microsoft.com/office/drawing/2014/main" id="{1219C8C9-D39A-B5F7-7991-5B2959A29385}"/>
              </a:ext>
            </a:extLst>
          </p:cNvPr>
          <p:cNvSpPr>
            <a:spLocks noGrp="1"/>
          </p:cNvSpPr>
          <p:nvPr>
            <p:ph type="ftr" sz="quarter" idx="15"/>
          </p:nvPr>
        </p:nvSpPr>
        <p:spPr/>
        <p:txBody>
          <a:bodyPr/>
          <a:lstStyle/>
          <a:p>
            <a:endParaRPr lang="da-DK"/>
          </a:p>
        </p:txBody>
      </p:sp>
      <p:sp>
        <p:nvSpPr>
          <p:cNvPr id="8" name="Slide Number Placeholder 7">
            <a:extLst>
              <a:ext uri="{FF2B5EF4-FFF2-40B4-BE49-F238E27FC236}">
                <a16:creationId xmlns:a16="http://schemas.microsoft.com/office/drawing/2014/main" id="{CD01BC1C-3B7A-CA1E-EFEC-0507D34C5777}"/>
              </a:ext>
            </a:extLst>
          </p:cNvPr>
          <p:cNvSpPr>
            <a:spLocks noGrp="1"/>
          </p:cNvSpPr>
          <p:nvPr>
            <p:ph type="sldNum" sz="quarter" idx="16"/>
          </p:nvPr>
        </p:nvSpPr>
        <p:spPr>
          <a:xfrm>
            <a:off x="251860" y="6356350"/>
            <a:ext cx="1013823" cy="365125"/>
          </a:xfrm>
        </p:spPr>
        <p:txBody>
          <a:bodyPr/>
          <a:lstStyle/>
          <a:p>
            <a:fld id="{00FF7BAB-AF06-2A45-B53C-12C3107386D7}" type="slidenum">
              <a:rPr lang="da-DK" smtClean="0"/>
              <a:pPr/>
              <a:t>‹nr.›</a:t>
            </a:fld>
            <a:endParaRPr lang="da-DK"/>
          </a:p>
        </p:txBody>
      </p:sp>
    </p:spTree>
    <p:extLst>
      <p:ext uri="{BB962C8B-B14F-4D97-AF65-F5344CB8AC3E}">
        <p14:creationId xmlns:p14="http://schemas.microsoft.com/office/powerpoint/2010/main" val="30867397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ggrundsbillede med teks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7D99D2BE-EE20-1CD4-E5C8-405F6EB17E4A}"/>
              </a:ext>
            </a:extLst>
          </p:cNvPr>
          <p:cNvSpPr>
            <a:spLocks noGrp="1"/>
          </p:cNvSpPr>
          <p:nvPr>
            <p:ph type="pic" sz="quarter" idx="15"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3AB6703-85AD-9345-BE0F-BE99E0BEFB59}"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a:xfrm>
            <a:off x="251860" y="6356350"/>
            <a:ext cx="1013823" cy="365125"/>
          </a:xfrm>
        </p:spPr>
        <p:txBody>
          <a:bodyPr/>
          <a:lstStyle/>
          <a:p>
            <a:fld id="{D84A4580-363A-0145-8839-19AD59045D19}" type="slidenum">
              <a:rPr lang="da-DK" smtClean="0"/>
              <a:t>‹nr.›</a:t>
            </a:fld>
            <a:endParaRPr lang="da-DK"/>
          </a:p>
        </p:txBody>
      </p:sp>
      <p:sp>
        <p:nvSpPr>
          <p:cNvPr id="6" name="Text Placeholder 4">
            <a:extLst>
              <a:ext uri="{FF2B5EF4-FFF2-40B4-BE49-F238E27FC236}">
                <a16:creationId xmlns:a16="http://schemas.microsoft.com/office/drawing/2014/main" id="{C9C63787-E000-5F50-9843-83F7665B62E7}"/>
              </a:ext>
            </a:extLst>
          </p:cNvPr>
          <p:cNvSpPr>
            <a:spLocks noGrp="1"/>
          </p:cNvSpPr>
          <p:nvPr>
            <p:ph type="body" sz="quarter" idx="14" hasCustomPrompt="1"/>
          </p:nvPr>
        </p:nvSpPr>
        <p:spPr>
          <a:xfrm>
            <a:off x="6534816" y="677419"/>
            <a:ext cx="3514619" cy="3742182"/>
          </a:xfrm>
          <a:solidFill>
            <a:schemeClr val="bg1">
              <a:alpha val="80000"/>
            </a:schemeClr>
          </a:solidFill>
        </p:spPr>
        <p:txBody>
          <a:bodyPr lIns="216000" tIns="360000" rIns="216000" bIns="216000"/>
          <a:lstStyle>
            <a:lvl1pPr marL="0" indent="0">
              <a:lnSpc>
                <a:spcPts val="2300"/>
              </a:lnSpc>
              <a:buNone/>
              <a:defRPr sz="1700" baseline="0"/>
            </a:lvl1pPr>
            <a:lvl2pPr>
              <a:lnSpc>
                <a:spcPts val="2300"/>
              </a:lnSpc>
              <a:defRPr sz="1700" baseline="0"/>
            </a:lvl2pPr>
            <a:lvl3pPr>
              <a:lnSpc>
                <a:spcPts val="2300"/>
              </a:lnSpc>
              <a:defRPr sz="1700" baseline="0"/>
            </a:lvl3pPr>
            <a:lvl4pPr>
              <a:lnSpc>
                <a:spcPts val="2300"/>
              </a:lnSpc>
              <a:defRPr sz="1700" baseline="0"/>
            </a:lvl4pPr>
            <a:lvl5pPr>
              <a:lnSpc>
                <a:spcPts val="2300"/>
              </a:lnSpc>
              <a:defRPr sz="1700" baseline="0"/>
            </a:lvl5pPr>
          </a:lstStyle>
          <a:p>
            <a:pPr lvl="0"/>
            <a:r>
              <a:rPr lang="en-GB" err="1"/>
              <a:t>Indsæt</a:t>
            </a:r>
            <a:r>
              <a:rPr lang="en-GB"/>
              <a:t> </a:t>
            </a:r>
            <a:r>
              <a:rPr lang="en-GB" err="1"/>
              <a:t>tekst</a:t>
            </a:r>
            <a:r>
              <a:rPr lang="en-GB"/>
              <a:t> her</a:t>
            </a:r>
          </a:p>
          <a:p>
            <a:pPr lvl="1"/>
            <a:r>
              <a:rPr lang="en-GB"/>
              <a:t>Second level</a:t>
            </a:r>
          </a:p>
          <a:p>
            <a:pPr lvl="2"/>
            <a:r>
              <a:rPr lang="en-GB"/>
              <a:t>Third level</a:t>
            </a:r>
          </a:p>
          <a:p>
            <a:pPr lvl="3"/>
            <a:r>
              <a:rPr lang="en-GB"/>
              <a:t>Fourth level</a:t>
            </a:r>
          </a:p>
          <a:p>
            <a:pPr lvl="4"/>
            <a:r>
              <a:rPr lang="en-GB"/>
              <a:t>Fifth level</a:t>
            </a:r>
            <a:endParaRPr lang="da-DK"/>
          </a:p>
        </p:txBody>
      </p:sp>
    </p:spTree>
    <p:extLst>
      <p:ext uri="{BB962C8B-B14F-4D97-AF65-F5344CB8AC3E}">
        <p14:creationId xmlns:p14="http://schemas.microsoft.com/office/powerpoint/2010/main" val="1324874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oversk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A4745-F347-7861-10DC-D122B5146AB2}"/>
              </a:ext>
            </a:extLst>
          </p:cNvPr>
          <p:cNvSpPr>
            <a:spLocks noGrp="1"/>
          </p:cNvSpPr>
          <p:nvPr>
            <p:ph type="title" hasCustomPrompt="1"/>
          </p:nvPr>
        </p:nvSpPr>
        <p:spPr/>
        <p:txBody>
          <a:bodyPr/>
          <a:lstStyle>
            <a:lvl1pPr>
              <a:lnSpc>
                <a:spcPts val="5400"/>
              </a:lnSpc>
              <a:defRPr sz="4400" baseline="0"/>
            </a:lvl1pPr>
          </a:lstStyle>
          <a:p>
            <a:r>
              <a:rPr lang="da-DK"/>
              <a:t>Overskrift</a:t>
            </a:r>
          </a:p>
        </p:txBody>
      </p:sp>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512945CC-7768-BA47-B2B3-245030AD016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7" name="Graphic 6">
            <a:extLst>
              <a:ext uri="{FF2B5EF4-FFF2-40B4-BE49-F238E27FC236}">
                <a16:creationId xmlns:a16="http://schemas.microsoft.com/office/drawing/2014/main" id="{4DB6B5B1-9714-A02A-11CB-9E5F30633E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25561828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E8989B-9A16-50E4-7D47-65384E7BDD1B}"/>
              </a:ext>
            </a:extLst>
          </p:cNvPr>
          <p:cNvSpPr>
            <a:spLocks noGrp="1"/>
          </p:cNvSpPr>
          <p:nvPr>
            <p:ph type="dt" sz="half" idx="10"/>
          </p:nvPr>
        </p:nvSpPr>
        <p:spPr/>
        <p:txBody>
          <a:bodyPr/>
          <a:lstStyle/>
          <a:p>
            <a:fld id="{87B27993-62DC-5F4C-BF56-09EFD8BC8DCA}" type="datetime1">
              <a:rPr lang="da-DK" smtClean="0"/>
              <a:t>04-06-2026</a:t>
            </a:fld>
            <a:endParaRPr lang="da-DK"/>
          </a:p>
        </p:txBody>
      </p:sp>
      <p:sp>
        <p:nvSpPr>
          <p:cNvPr id="4" name="Footer Placeholder 3">
            <a:extLst>
              <a:ext uri="{FF2B5EF4-FFF2-40B4-BE49-F238E27FC236}">
                <a16:creationId xmlns:a16="http://schemas.microsoft.com/office/drawing/2014/main" id="{499B7696-F386-85E1-5AE5-009CC903C1C1}"/>
              </a:ext>
            </a:extLst>
          </p:cNvPr>
          <p:cNvSpPr>
            <a:spLocks noGrp="1"/>
          </p:cNvSpPr>
          <p:nvPr>
            <p:ph type="ftr" sz="quarter" idx="11"/>
          </p:nvPr>
        </p:nvSpPr>
        <p:spPr/>
        <p:txBody>
          <a:bodyPr/>
          <a:lstStyle/>
          <a:p>
            <a:endParaRPr lang="da-DK"/>
          </a:p>
        </p:txBody>
      </p:sp>
      <p:sp>
        <p:nvSpPr>
          <p:cNvPr id="5" name="Slide Number Placeholder 4">
            <a:extLst>
              <a:ext uri="{FF2B5EF4-FFF2-40B4-BE49-F238E27FC236}">
                <a16:creationId xmlns:a16="http://schemas.microsoft.com/office/drawing/2014/main" id="{6AFA0886-EA33-9E82-F3A0-22F6786F7FD7}"/>
              </a:ext>
            </a:extLst>
          </p:cNvPr>
          <p:cNvSpPr>
            <a:spLocks noGrp="1"/>
          </p:cNvSpPr>
          <p:nvPr>
            <p:ph type="sldNum" sz="quarter" idx="12"/>
          </p:nvPr>
        </p:nvSpPr>
        <p:spPr/>
        <p:txBody>
          <a:bodyPr/>
          <a:lstStyle/>
          <a:p>
            <a:fld id="{D84A4580-363A-0145-8839-19AD59045D19}" type="slidenum">
              <a:rPr lang="da-DK" smtClean="0"/>
              <a:t>‹nr.›</a:t>
            </a:fld>
            <a:endParaRPr lang="da-DK"/>
          </a:p>
        </p:txBody>
      </p:sp>
      <p:sp>
        <p:nvSpPr>
          <p:cNvPr id="6" name="Rectangle 5">
            <a:extLst>
              <a:ext uri="{FF2B5EF4-FFF2-40B4-BE49-F238E27FC236}">
                <a16:creationId xmlns:a16="http://schemas.microsoft.com/office/drawing/2014/main" id="{3F549551-984F-2E6E-5755-A1ECF921596B}"/>
              </a:ext>
            </a:extLst>
          </p:cNvPr>
          <p:cNvSpPr/>
          <p:nvPr userDrawn="1"/>
        </p:nvSpPr>
        <p:spPr>
          <a:xfrm>
            <a:off x="0" y="0"/>
            <a:ext cx="46800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GB">
              <a:latin typeface="Gill Sans Infant Std"/>
              <a:cs typeface="Gill Sans Infant Std"/>
            </a:endParaRPr>
          </a:p>
        </p:txBody>
      </p:sp>
      <p:pic>
        <p:nvPicPr>
          <p:cNvPr id="2" name="Graphic 1">
            <a:extLst>
              <a:ext uri="{FF2B5EF4-FFF2-40B4-BE49-F238E27FC236}">
                <a16:creationId xmlns:a16="http://schemas.microsoft.com/office/drawing/2014/main" id="{E6DA1F46-1C46-30AE-2F5A-8C5B9E5DFB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23800" y="6317560"/>
            <a:ext cx="1260000" cy="442703"/>
          </a:xfrm>
          <a:prstGeom prst="rect">
            <a:avLst/>
          </a:prstGeom>
        </p:spPr>
      </p:pic>
    </p:spTree>
    <p:extLst>
      <p:ext uri="{BB962C8B-B14F-4D97-AF65-F5344CB8AC3E}">
        <p14:creationId xmlns:p14="http://schemas.microsoft.com/office/powerpoint/2010/main" val="13806961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k">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73DB7C9-00CE-83B2-36CE-F6622EABA940}"/>
              </a:ext>
            </a:extLst>
          </p:cNvPr>
          <p:cNvSpPr>
            <a:spLocks noGrp="1"/>
          </p:cNvSpPr>
          <p:nvPr>
            <p:ph type="pic" sz="quarter" idx="10" hasCustomPrompt="1"/>
          </p:nvPr>
        </p:nvSpPr>
        <p:spPr>
          <a:xfrm>
            <a:off x="0" y="0"/>
            <a:ext cx="12192000" cy="6858000"/>
          </a:xfrm>
          <a:pattFill prst="pct10">
            <a:fgClr>
              <a:schemeClr val="tx1"/>
            </a:fgClr>
            <a:bgClr>
              <a:schemeClr val="bg1"/>
            </a:bgClr>
          </a:pattFill>
        </p:spPr>
        <p:txBody>
          <a:bodyPr/>
          <a:lstStyle>
            <a:lvl1pPr marL="0" indent="0" algn="ctr">
              <a:buNone/>
              <a:defRPr/>
            </a:lvl1pPr>
          </a:lstStyle>
          <a:p>
            <a:r>
              <a:rPr lang="da-DK"/>
              <a:t>Indsæt baggrundsbillede ved klik på ikon</a:t>
            </a:r>
          </a:p>
        </p:txBody>
      </p:sp>
      <p:sp>
        <p:nvSpPr>
          <p:cNvPr id="7" name="Title 1">
            <a:extLst>
              <a:ext uri="{FF2B5EF4-FFF2-40B4-BE49-F238E27FC236}">
                <a16:creationId xmlns:a16="http://schemas.microsoft.com/office/drawing/2014/main" id="{FF05A232-342B-D870-0E02-26E71BD4483C}"/>
              </a:ext>
            </a:extLst>
          </p:cNvPr>
          <p:cNvSpPr>
            <a:spLocks noGrp="1"/>
          </p:cNvSpPr>
          <p:nvPr>
            <p:ph type="ctrTitle" hasCustomPrompt="1"/>
          </p:nvPr>
        </p:nvSpPr>
        <p:spPr>
          <a:xfrm>
            <a:off x="359999" y="360000"/>
            <a:ext cx="2107897" cy="1308050"/>
          </a:xfrm>
          <a:solidFill>
            <a:schemeClr val="bg1"/>
          </a:solidFill>
        </p:spPr>
        <p:txBody>
          <a:bodyPr wrap="square" lIns="216000" tIns="0" rIns="108000" bIns="0" anchor="t" anchorCtr="0">
            <a:spAutoFit/>
          </a:bodyPr>
          <a:lstStyle>
            <a:lvl1pPr algn="l" fontAlgn="ctr">
              <a:lnSpc>
                <a:spcPts val="10000"/>
              </a:lnSpc>
              <a:defRPr sz="9000" cap="all" baseline="0"/>
            </a:lvl1pPr>
          </a:lstStyle>
          <a:p>
            <a:r>
              <a:rPr lang="en-GB"/>
              <a:t>TAK</a:t>
            </a:r>
            <a:endParaRPr lang="da-DK"/>
          </a:p>
        </p:txBody>
      </p:sp>
    </p:spTree>
    <p:extLst>
      <p:ext uri="{BB962C8B-B14F-4D97-AF65-F5344CB8AC3E}">
        <p14:creationId xmlns:p14="http://schemas.microsoft.com/office/powerpoint/2010/main" val="787410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hvid baggrund">
    <p:bg>
      <p:bgRef idx="1001">
        <a:schemeClr val="bg1"/>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3149839" y="2325038"/>
            <a:ext cx="5892321" cy="2070275"/>
          </a:xfrm>
          <a:prstGeom prst="rect">
            <a:avLst/>
          </a:prstGeom>
        </p:spPr>
      </p:pic>
    </p:spTree>
    <p:extLst>
      <p:ext uri="{BB962C8B-B14F-4D97-AF65-F5344CB8AC3E}">
        <p14:creationId xmlns:p14="http://schemas.microsoft.com/office/powerpoint/2010/main" val="2996584885"/>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rød baggrund">
    <p:bg>
      <p:bgRef idx="1001">
        <a:schemeClr val="bg2"/>
      </p:bgRef>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5E31B1CC-9F84-B65D-7F56-A65FAEC4666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3149834" y="2325038"/>
            <a:ext cx="5892331" cy="2070275"/>
          </a:xfrm>
          <a:prstGeom prst="rect">
            <a:avLst/>
          </a:prstGeom>
        </p:spPr>
      </p:pic>
    </p:spTree>
    <p:extLst>
      <p:ext uri="{BB962C8B-B14F-4D97-AF65-F5344CB8AC3E}">
        <p14:creationId xmlns:p14="http://schemas.microsoft.com/office/powerpoint/2010/main" val="4266874677"/>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E9D84-EBE5-03BE-C0BA-0493611B95D4}"/>
              </a:ext>
            </a:extLst>
          </p:cNvPr>
          <p:cNvSpPr>
            <a:spLocks noGrp="1"/>
          </p:cNvSpPr>
          <p:nvPr>
            <p:ph type="title"/>
          </p:nvPr>
        </p:nvSpPr>
        <p:spPr/>
        <p:txBody>
          <a:bodyPr/>
          <a:lstStyle/>
          <a:p>
            <a:r>
              <a:rPr lang="da-DK"/>
              <a:t>Klik for at redigere titeltypografien i masteren</a:t>
            </a:r>
          </a:p>
        </p:txBody>
      </p:sp>
      <p:sp>
        <p:nvSpPr>
          <p:cNvPr id="3" name="Vertical Text Placeholder 2">
            <a:extLst>
              <a:ext uri="{FF2B5EF4-FFF2-40B4-BE49-F238E27FC236}">
                <a16:creationId xmlns:a16="http://schemas.microsoft.com/office/drawing/2014/main" id="{805E679D-A1F8-E5C6-EE8B-B6C8951BC125}"/>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22A397F4-1586-D865-1E2D-7DBB78E00BC6}"/>
              </a:ext>
            </a:extLst>
          </p:cNvPr>
          <p:cNvSpPr>
            <a:spLocks noGrp="1"/>
          </p:cNvSpPr>
          <p:nvPr>
            <p:ph type="dt" sz="half" idx="10"/>
          </p:nvPr>
        </p:nvSpPr>
        <p:spPr/>
        <p:txBody>
          <a:bodyPr/>
          <a:lstStyle/>
          <a:p>
            <a:fld id="{023CC5AD-C5F9-F944-BABF-0F8F62EFE768}" type="datetime1">
              <a:rPr lang="da-DK" smtClean="0"/>
              <a:t>04-06-2026</a:t>
            </a:fld>
            <a:endParaRPr lang="da-DK"/>
          </a:p>
        </p:txBody>
      </p:sp>
      <p:sp>
        <p:nvSpPr>
          <p:cNvPr id="5" name="Footer Placeholder 4">
            <a:extLst>
              <a:ext uri="{FF2B5EF4-FFF2-40B4-BE49-F238E27FC236}">
                <a16:creationId xmlns:a16="http://schemas.microsoft.com/office/drawing/2014/main" id="{334BF49C-92AB-40D0-876A-665A5A544959}"/>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2774D6CC-0A15-09FB-CE46-44E14210BBF5}"/>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350326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A95ED0-90D6-21E2-F1CF-E0C23CC195B8}"/>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Vertical Text Placeholder 2">
            <a:extLst>
              <a:ext uri="{FF2B5EF4-FFF2-40B4-BE49-F238E27FC236}">
                <a16:creationId xmlns:a16="http://schemas.microsoft.com/office/drawing/2014/main" id="{9852AB38-41E5-F6A8-7BCB-D2553B762B4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Date Placeholder 3">
            <a:extLst>
              <a:ext uri="{FF2B5EF4-FFF2-40B4-BE49-F238E27FC236}">
                <a16:creationId xmlns:a16="http://schemas.microsoft.com/office/drawing/2014/main" id="{B7EE1541-D713-1691-2934-C3A05D24D02E}"/>
              </a:ext>
            </a:extLst>
          </p:cNvPr>
          <p:cNvSpPr>
            <a:spLocks noGrp="1"/>
          </p:cNvSpPr>
          <p:nvPr>
            <p:ph type="dt" sz="half" idx="10"/>
          </p:nvPr>
        </p:nvSpPr>
        <p:spPr/>
        <p:txBody>
          <a:bodyPr/>
          <a:lstStyle/>
          <a:p>
            <a:fld id="{8C6F797D-8AD0-0346-8169-460AC39E2C29}" type="datetime1">
              <a:rPr lang="da-DK" smtClean="0"/>
              <a:t>04-06-2026</a:t>
            </a:fld>
            <a:endParaRPr lang="da-DK"/>
          </a:p>
        </p:txBody>
      </p:sp>
      <p:sp>
        <p:nvSpPr>
          <p:cNvPr id="5" name="Footer Placeholder 4">
            <a:extLst>
              <a:ext uri="{FF2B5EF4-FFF2-40B4-BE49-F238E27FC236}">
                <a16:creationId xmlns:a16="http://schemas.microsoft.com/office/drawing/2014/main" id="{7EE9FADE-7BE7-EC82-0C30-DCFCB8B0DF65}"/>
              </a:ext>
            </a:extLst>
          </p:cNvPr>
          <p:cNvSpPr>
            <a:spLocks noGrp="1"/>
          </p:cNvSpPr>
          <p:nvPr>
            <p:ph type="ftr" sz="quarter" idx="11"/>
          </p:nvPr>
        </p:nvSpPr>
        <p:spPr/>
        <p:txBody>
          <a:bodyPr/>
          <a:lstStyle/>
          <a:p>
            <a:endParaRPr lang="da-DK"/>
          </a:p>
        </p:txBody>
      </p:sp>
      <p:sp>
        <p:nvSpPr>
          <p:cNvPr id="6" name="Slide Number Placeholder 5">
            <a:extLst>
              <a:ext uri="{FF2B5EF4-FFF2-40B4-BE49-F238E27FC236}">
                <a16:creationId xmlns:a16="http://schemas.microsoft.com/office/drawing/2014/main" id="{FBC535E8-5522-EC1E-E829-4737F30A9769}"/>
              </a:ext>
            </a:extLst>
          </p:cNvPr>
          <p:cNvSpPr>
            <a:spLocks noGrp="1"/>
          </p:cNvSpPr>
          <p:nvPr>
            <p:ph type="sldNum" sz="quarter" idx="12"/>
          </p:nvPr>
        </p:nvSpPr>
        <p:spPr/>
        <p:txBody>
          <a:bodyPr/>
          <a:lstStyle/>
          <a:p>
            <a:fld id="{D84A4580-363A-0145-8839-19AD59045D19}" type="slidenum">
              <a:rPr lang="da-DK" smtClean="0"/>
              <a:t>‹nr.›</a:t>
            </a:fld>
            <a:endParaRPr lang="da-DK"/>
          </a:p>
        </p:txBody>
      </p:sp>
    </p:spTree>
    <p:extLst>
      <p:ext uri="{BB962C8B-B14F-4D97-AF65-F5344CB8AC3E}">
        <p14:creationId xmlns:p14="http://schemas.microsoft.com/office/powerpoint/2010/main" val="16282986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el og indholdsobjekt/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GB" err="1"/>
              <a:t>Klik</a:t>
            </a:r>
            <a:r>
              <a:rPr lang="en-GB"/>
              <a:t> </a:t>
            </a:r>
            <a:r>
              <a:rPr lang="en-GB" err="1"/>
              <a:t>og</a:t>
            </a:r>
            <a:r>
              <a:rPr lang="en-GB"/>
              <a:t> </a:t>
            </a:r>
            <a:r>
              <a:rPr lang="en-GB" err="1"/>
              <a:t>indsæt</a:t>
            </a:r>
            <a:r>
              <a:rPr lang="en-GB"/>
              <a:t> </a:t>
            </a:r>
            <a:r>
              <a:rPr lang="en-GB" err="1"/>
              <a:t>titel</a:t>
            </a:r>
            <a:endParaRPr lang="en-US"/>
          </a:p>
        </p:txBody>
      </p:sp>
      <p:sp>
        <p:nvSpPr>
          <p:cNvPr id="3" name="Content Placeholder 2"/>
          <p:cNvSpPr>
            <a:spLocks noGrp="1"/>
          </p:cNvSpPr>
          <p:nvPr>
            <p:ph idx="1" hasCustomPrompt="1"/>
          </p:nvPr>
        </p:nvSpPr>
        <p:spPr/>
        <p:txBody>
          <a:bodyPr/>
          <a:lstStyle>
            <a:lvl1pPr>
              <a:defRPr/>
            </a:lvl1pPr>
            <a:lvl2pPr>
              <a:defRPr/>
            </a:lvl2pPr>
            <a:lvl3pPr>
              <a:defRPr/>
            </a:lvl3pPr>
            <a:lvl4pPr>
              <a:defRPr/>
            </a:lvl4pPr>
            <a:lvl5pPr>
              <a:defRPr baseline="0"/>
            </a:lvl5pPr>
          </a:lstStyle>
          <a:p>
            <a:pPr lvl="0"/>
            <a:r>
              <a:rPr lang="en-GB" err="1"/>
              <a:t>Klik</a:t>
            </a:r>
            <a:r>
              <a:rPr lang="en-GB"/>
              <a:t> </a:t>
            </a:r>
            <a:r>
              <a:rPr lang="en-GB" err="1"/>
              <a:t>og</a:t>
            </a:r>
            <a:r>
              <a:rPr lang="en-GB"/>
              <a:t> </a:t>
            </a:r>
            <a:r>
              <a:rPr lang="en-GB" err="1"/>
              <a:t>indsæt</a:t>
            </a:r>
            <a:endParaRPr lang="en-GB"/>
          </a:p>
          <a:p>
            <a:pPr lvl="1"/>
            <a:r>
              <a:rPr lang="en-GB" err="1"/>
              <a:t>Andet</a:t>
            </a:r>
            <a:r>
              <a:rPr lang="en-GB"/>
              <a:t> </a:t>
            </a:r>
            <a:r>
              <a:rPr lang="en-GB" err="1"/>
              <a:t>niveau</a:t>
            </a:r>
            <a:endParaRPr lang="en-GB"/>
          </a:p>
          <a:p>
            <a:pPr lvl="2"/>
            <a:r>
              <a:rPr lang="en-GB" err="1"/>
              <a:t>Tredie</a:t>
            </a:r>
            <a:r>
              <a:rPr lang="en-GB"/>
              <a:t> </a:t>
            </a:r>
            <a:r>
              <a:rPr lang="en-GB" err="1"/>
              <a:t>niveau</a:t>
            </a:r>
            <a:endParaRPr lang="en-GB"/>
          </a:p>
          <a:p>
            <a:pPr lvl="3"/>
            <a:r>
              <a:rPr lang="en-GB" err="1"/>
              <a:t>Fjerde</a:t>
            </a:r>
            <a:r>
              <a:rPr lang="en-GB"/>
              <a:t> </a:t>
            </a:r>
            <a:r>
              <a:rPr lang="en-GB" err="1"/>
              <a:t>niveau</a:t>
            </a:r>
            <a:endParaRPr lang="en-GB"/>
          </a:p>
          <a:p>
            <a:pPr lvl="4"/>
            <a:r>
              <a:rPr lang="en-GB" err="1"/>
              <a:t>Femte</a:t>
            </a:r>
            <a:r>
              <a:rPr lang="en-GB"/>
              <a:t> </a:t>
            </a:r>
            <a:r>
              <a:rPr lang="en-GB" err="1"/>
              <a:t>niveau</a:t>
            </a:r>
            <a:endParaRPr lang="en-US"/>
          </a:p>
        </p:txBody>
      </p:sp>
      <p:sp>
        <p:nvSpPr>
          <p:cNvPr id="4" name="Date Placeholder 3"/>
          <p:cNvSpPr>
            <a:spLocks noGrp="1"/>
          </p:cNvSpPr>
          <p:nvPr>
            <p:ph type="dt" sz="half" idx="10"/>
          </p:nvPr>
        </p:nvSpPr>
        <p:spPr/>
        <p:txBody>
          <a:bodyPr/>
          <a:lstStyle/>
          <a:p>
            <a:fld id="{6B6C2674-0D66-44E2-AA49-434B2F573029}" type="datetime2">
              <a:rPr lang="da-DK" smtClean="0"/>
              <a:t>4. juni 2026</a:t>
            </a:fld>
            <a:endParaRPr lang="en-US"/>
          </a:p>
        </p:txBody>
      </p:sp>
      <p:sp>
        <p:nvSpPr>
          <p:cNvPr id="5" name="Footer Placeholder 4"/>
          <p:cNvSpPr>
            <a:spLocks noGrp="1"/>
          </p:cNvSpPr>
          <p:nvPr>
            <p:ph type="ftr" sz="quarter" idx="11"/>
          </p:nvPr>
        </p:nvSpPr>
        <p:spPr/>
        <p:txBody>
          <a:bodyPr/>
          <a:lstStyle/>
          <a:p>
            <a:r>
              <a:rPr lang="da-DK"/>
              <a:t>Tilføj præsentationsnavn i sidefod-indstillingen og tilføj til alle</a:t>
            </a:r>
            <a:endParaRPr lang="en-US"/>
          </a:p>
        </p:txBody>
      </p:sp>
      <p:sp>
        <p:nvSpPr>
          <p:cNvPr id="6" name="Slide Number Placeholder 5"/>
          <p:cNvSpPr>
            <a:spLocks noGrp="1"/>
          </p:cNvSpPr>
          <p:nvPr>
            <p:ph type="sldNum" sz="quarter" idx="12"/>
          </p:nvPr>
        </p:nvSpPr>
        <p:spPr/>
        <p:txBody>
          <a:bodyPr/>
          <a:lstStyle/>
          <a:p>
            <a:fld id="{C3FDE51E-0052-334C-A4B2-C567FE9F326F}" type="slidenum">
              <a:rPr lang="en-US" smtClean="0"/>
              <a:t>‹nr.›</a:t>
            </a:fld>
            <a:endParaRPr lang="en-US"/>
          </a:p>
        </p:txBody>
      </p:sp>
      <p:sp>
        <p:nvSpPr>
          <p:cNvPr id="8" name="Text Placeholder 7"/>
          <p:cNvSpPr>
            <a:spLocks noGrp="1"/>
          </p:cNvSpPr>
          <p:nvPr>
            <p:ph type="body" sz="quarter" idx="13" hasCustomPrompt="1"/>
          </p:nvPr>
        </p:nvSpPr>
        <p:spPr>
          <a:xfrm>
            <a:off x="567049" y="705601"/>
            <a:ext cx="11042868" cy="363537"/>
          </a:xfrm>
        </p:spPr>
        <p:txBody>
          <a:bodyPr>
            <a:noAutofit/>
          </a:bodyPr>
          <a:lstStyle>
            <a:lvl1pPr>
              <a:defRPr sz="2500" b="0">
                <a:solidFill>
                  <a:srgbClr val="222221"/>
                </a:solidFill>
              </a:defRPr>
            </a:lvl1pPr>
            <a:lvl2pPr>
              <a:defRPr sz="2500"/>
            </a:lvl2pPr>
            <a:lvl3pPr marL="0" indent="0">
              <a:buNone/>
              <a:defRPr sz="2500"/>
            </a:lvl3pPr>
            <a:lvl4pPr marL="0" indent="0">
              <a:buNone/>
              <a:defRPr sz="2500"/>
            </a:lvl4pPr>
            <a:lvl5pPr marL="0" indent="0">
              <a:buNone/>
              <a:defRPr sz="2500"/>
            </a:lvl5pPr>
            <a:lvl6pPr marL="1588" indent="0">
              <a:buNone/>
              <a:defRPr sz="2500" b="0" i="0">
                <a:latin typeface="Gill Sans Infant MT"/>
                <a:cs typeface="Gill Sans Infant MT"/>
              </a:defRPr>
            </a:lvl6pPr>
          </a:lstStyle>
          <a:p>
            <a:pPr lvl="0"/>
            <a:r>
              <a:rPr lang="en-GB" err="1"/>
              <a:t>Klik</a:t>
            </a:r>
            <a:r>
              <a:rPr lang="en-GB"/>
              <a:t> </a:t>
            </a:r>
            <a:r>
              <a:rPr lang="en-GB" err="1"/>
              <a:t>og</a:t>
            </a:r>
            <a:r>
              <a:rPr lang="en-GB"/>
              <a:t> </a:t>
            </a:r>
            <a:r>
              <a:rPr lang="en-GB" err="1"/>
              <a:t>indsæt</a:t>
            </a:r>
            <a:r>
              <a:rPr lang="en-GB"/>
              <a:t> </a:t>
            </a:r>
            <a:r>
              <a:rPr lang="en-GB" err="1"/>
              <a:t>tekst</a:t>
            </a:r>
            <a:endParaRPr lang="en-GB"/>
          </a:p>
        </p:txBody>
      </p:sp>
    </p:spTree>
    <p:extLst>
      <p:ext uri="{BB962C8B-B14F-4D97-AF65-F5344CB8AC3E}">
        <p14:creationId xmlns:p14="http://schemas.microsoft.com/office/powerpoint/2010/main" val="3435853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lå tint_Titel, tekst og billede_højre">
    <p:spTree>
      <p:nvGrpSpPr>
        <p:cNvPr id="1" name=""/>
        <p:cNvGrpSpPr/>
        <p:nvPr/>
      </p:nvGrpSpPr>
      <p:grpSpPr>
        <a:xfrm>
          <a:off x="0" y="0"/>
          <a:ext cx="0" cy="0"/>
          <a:chOff x="0" y="0"/>
          <a:chExt cx="0" cy="0"/>
        </a:xfrm>
      </p:grpSpPr>
      <p:sp>
        <p:nvSpPr>
          <p:cNvPr id="34" name="Picture Placeholder 33">
            <a:extLst>
              <a:ext uri="{FF2B5EF4-FFF2-40B4-BE49-F238E27FC236}">
                <a16:creationId xmlns:a16="http://schemas.microsoft.com/office/drawing/2014/main" id="{2BC152AA-D281-6EB1-75C4-4349746734EC}"/>
              </a:ext>
            </a:extLst>
          </p:cNvPr>
          <p:cNvSpPr>
            <a:spLocks noGrp="1"/>
          </p:cNvSpPr>
          <p:nvPr>
            <p:ph type="pic" sz="quarter" idx="18" hasCustomPrompt="1"/>
          </p:nvPr>
        </p:nvSpPr>
        <p:spPr>
          <a:xfrm>
            <a:off x="6816725" y="0"/>
            <a:ext cx="5375275" cy="6883400"/>
          </a:xfrm>
          <a:prstGeom prst="rect">
            <a:avLst/>
          </a:prstGeom>
        </p:spPr>
        <p:txBody>
          <a:bodyPr anchor="ctr"/>
          <a:lstStyle>
            <a:lvl1pPr marL="0" indent="0" algn="ctr">
              <a:buNone/>
              <a:defRPr/>
            </a:lvl1pPr>
          </a:lstStyle>
          <a:p>
            <a:r>
              <a:rPr lang="en-DK"/>
              <a:t>Indsæt billede</a:t>
            </a:r>
          </a:p>
        </p:txBody>
      </p:sp>
      <p:sp>
        <p:nvSpPr>
          <p:cNvPr id="23" name="Text Placeholder 22">
            <a:extLst>
              <a:ext uri="{FF2B5EF4-FFF2-40B4-BE49-F238E27FC236}">
                <a16:creationId xmlns:a16="http://schemas.microsoft.com/office/drawing/2014/main" id="{0F9E0241-EDC3-5718-1D11-65E7B8C53997}"/>
              </a:ext>
            </a:extLst>
          </p:cNvPr>
          <p:cNvSpPr>
            <a:spLocks noGrp="1"/>
          </p:cNvSpPr>
          <p:nvPr>
            <p:ph type="body" sz="quarter" idx="12" hasCustomPrompt="1"/>
          </p:nvPr>
        </p:nvSpPr>
        <p:spPr>
          <a:xfrm>
            <a:off x="975093" y="1996752"/>
            <a:ext cx="5374557" cy="3847994"/>
          </a:xfrm>
          <a:prstGeom prst="rect">
            <a:avLst/>
          </a:prstGeom>
        </p:spPr>
        <p:txBody>
          <a:bodyPr>
            <a:noAutofit/>
          </a:bodyPr>
          <a:lstStyle>
            <a:lvl1pPr marL="0" indent="0">
              <a:lnSpc>
                <a:spcPts val="2000"/>
              </a:lnSpc>
              <a:spcAft>
                <a:spcPts val="1200"/>
              </a:spcAft>
              <a:buNone/>
              <a:defRPr sz="18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marL="1800">
              <a:lnSpc>
                <a:spcPts val="2000"/>
              </a:lnSpc>
              <a:spcBef>
                <a:spcPts val="0"/>
              </a:spcBef>
              <a:spcAft>
                <a:spcPts val="1200"/>
              </a:spcAft>
              <a:defRPr sz="18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2pPr>
            <a:lvl3pPr>
              <a:lnSpc>
                <a:spcPts val="2000"/>
              </a:lnSpc>
              <a:spcAft>
                <a:spcPts val="1200"/>
              </a:spcAft>
              <a:defRPr sz="18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3pPr>
            <a:lvl4pPr>
              <a:lnSpc>
                <a:spcPts val="2000"/>
              </a:lnSpc>
              <a:spcAft>
                <a:spcPts val="1200"/>
              </a:spcAft>
              <a:defRPr sz="18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4pPr>
            <a:lvl5pPr>
              <a:lnSpc>
                <a:spcPts val="2000"/>
              </a:lnSpc>
              <a:spcAft>
                <a:spcPts val="1200"/>
              </a:spcAft>
              <a:defRPr sz="18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GB" err="1"/>
              <a:t>Indsæt</a:t>
            </a:r>
            <a:r>
              <a:rPr lang="en-GB"/>
              <a:t> </a:t>
            </a:r>
            <a:r>
              <a:rPr lang="en-GB" err="1"/>
              <a:t>brødtekst</a:t>
            </a:r>
            <a:endParaRPr lang="en-GB"/>
          </a:p>
          <a:p>
            <a:pPr lvl="1"/>
            <a:r>
              <a:rPr lang="en-GB"/>
              <a:t>Eller </a:t>
            </a:r>
            <a:r>
              <a:rPr lang="en-GB" err="1"/>
              <a:t>punkter</a:t>
            </a:r>
            <a:endParaRPr lang="en-DK"/>
          </a:p>
        </p:txBody>
      </p:sp>
      <p:sp>
        <p:nvSpPr>
          <p:cNvPr id="25" name="Text Placeholder 24">
            <a:extLst>
              <a:ext uri="{FF2B5EF4-FFF2-40B4-BE49-F238E27FC236}">
                <a16:creationId xmlns:a16="http://schemas.microsoft.com/office/drawing/2014/main" id="{68D5B0DE-F8EA-7808-26EA-C2EDFCD1282E}"/>
              </a:ext>
            </a:extLst>
          </p:cNvPr>
          <p:cNvSpPr>
            <a:spLocks noGrp="1"/>
          </p:cNvSpPr>
          <p:nvPr>
            <p:ph type="body" sz="quarter" idx="13"/>
          </p:nvPr>
        </p:nvSpPr>
        <p:spPr>
          <a:xfrm>
            <a:off x="974725" y="1182907"/>
            <a:ext cx="5374556" cy="423085"/>
          </a:xfrm>
          <a:prstGeom prst="rect">
            <a:avLst/>
          </a:prstGeom>
        </p:spPr>
        <p:txBody>
          <a:bodyPr>
            <a:noAutofit/>
          </a:bodyPr>
          <a:lstStyle>
            <a:lvl1pPr marL="0" indent="0">
              <a:lnSpc>
                <a:spcPts val="2800"/>
              </a:lnSpc>
              <a:spcBef>
                <a:spcPts val="0"/>
              </a:spcBef>
              <a:buNone/>
              <a:defRPr sz="2400" b="1" i="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pPr lvl="0"/>
            <a:r>
              <a:rPr lang="en-GB"/>
              <a:t>Click to edit Master text styles</a:t>
            </a:r>
            <a:endParaRPr lang="en-DK"/>
          </a:p>
        </p:txBody>
      </p:sp>
      <p:sp>
        <p:nvSpPr>
          <p:cNvPr id="28" name="Text Placeholder 27">
            <a:extLst>
              <a:ext uri="{FF2B5EF4-FFF2-40B4-BE49-F238E27FC236}">
                <a16:creationId xmlns:a16="http://schemas.microsoft.com/office/drawing/2014/main" id="{8D696AAC-7DEA-1CCF-C88D-8031B78AE38B}"/>
              </a:ext>
            </a:extLst>
          </p:cNvPr>
          <p:cNvSpPr>
            <a:spLocks noGrp="1"/>
          </p:cNvSpPr>
          <p:nvPr>
            <p:ph type="body" sz="quarter" idx="15"/>
          </p:nvPr>
        </p:nvSpPr>
        <p:spPr>
          <a:xfrm>
            <a:off x="974725" y="868363"/>
            <a:ext cx="5374556" cy="351615"/>
          </a:xfrm>
          <a:prstGeom prst="rect">
            <a:avLst/>
          </a:prstGeom>
        </p:spPr>
        <p:txBody>
          <a:bodyPr anchor="b">
            <a:noAutofit/>
          </a:bodyPr>
          <a:lstStyle>
            <a:lvl1pPr marL="0" indent="0">
              <a:lnSpc>
                <a:spcPts val="2800"/>
              </a:lnSpc>
              <a:spcBef>
                <a:spcPts val="0"/>
              </a:spcBef>
              <a:buNone/>
              <a:defRPr sz="12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sz="12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2pPr>
            <a:lvl3pPr marL="914400" indent="0">
              <a:buNone/>
              <a:defRPr sz="12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371600" indent="0">
              <a:buNone/>
              <a:defRPr sz="12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4pPr>
            <a:lvl5pPr marL="1828800" indent="0">
              <a:buNone/>
              <a:defRPr sz="1200" b="0" i="0">
                <a:solidFill>
                  <a:schemeClr val="tx2"/>
                </a:solidFill>
                <a:latin typeface="Open Sans Light" panose="020B0306030504020204" pitchFamily="34" charset="0"/>
                <a:ea typeface="Open Sans Light" panose="020B0306030504020204" pitchFamily="34" charset="0"/>
                <a:cs typeface="Open Sans Light" panose="020B0306030504020204" pitchFamily="34" charset="0"/>
              </a:defRPr>
            </a:lvl5pPr>
          </a:lstStyle>
          <a:p>
            <a:pPr lvl="0"/>
            <a:r>
              <a:rPr lang="en-GB"/>
              <a:t>Click to edit Master text styles</a:t>
            </a:r>
            <a:endParaRPr lang="en-DK"/>
          </a:p>
        </p:txBody>
      </p:sp>
      <p:sp>
        <p:nvSpPr>
          <p:cNvPr id="31" name="Text Placeholder 30">
            <a:extLst>
              <a:ext uri="{FF2B5EF4-FFF2-40B4-BE49-F238E27FC236}">
                <a16:creationId xmlns:a16="http://schemas.microsoft.com/office/drawing/2014/main" id="{FCA2E2F8-6157-C684-DFD1-4BA2655830E3}"/>
              </a:ext>
            </a:extLst>
          </p:cNvPr>
          <p:cNvSpPr>
            <a:spLocks noGrp="1"/>
          </p:cNvSpPr>
          <p:nvPr>
            <p:ph type="body" sz="quarter" idx="17"/>
          </p:nvPr>
        </p:nvSpPr>
        <p:spPr>
          <a:xfrm>
            <a:off x="974724" y="178610"/>
            <a:ext cx="5374555" cy="351615"/>
          </a:xfrm>
          <a:prstGeom prst="rect">
            <a:avLst/>
          </a:prstGeom>
        </p:spPr>
        <p:txBody>
          <a:bodyPr anchor="b">
            <a:noAutofit/>
          </a:bodyPr>
          <a:lstStyle>
            <a:lvl1pPr marL="0" indent="0">
              <a:lnSpc>
                <a:spcPct val="0"/>
              </a:lnSpc>
              <a:spcBef>
                <a:spcPts val="0"/>
              </a:spcBef>
              <a:buNone/>
              <a:defRPr sz="1200" b="1" i="0">
                <a:solidFill>
                  <a:schemeClr val="tx2"/>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1200" b="1" i="0">
                <a:latin typeface="Open Sans ExtraBold" panose="020B0606030504020204" pitchFamily="34" charset="0"/>
                <a:ea typeface="Open Sans ExtraBold" panose="020B0606030504020204" pitchFamily="34" charset="0"/>
                <a:cs typeface="Open Sans ExtraBold" panose="020B0606030504020204" pitchFamily="34" charset="0"/>
              </a:defRPr>
            </a:lvl2pPr>
            <a:lvl3pPr marL="914400" indent="0">
              <a:buNone/>
              <a:defRPr sz="1200" b="1" i="0">
                <a:latin typeface="Open Sans ExtraBold" panose="020B0606030504020204" pitchFamily="34" charset="0"/>
                <a:ea typeface="Open Sans ExtraBold" panose="020B0606030504020204" pitchFamily="34" charset="0"/>
                <a:cs typeface="Open Sans ExtraBold" panose="020B0606030504020204" pitchFamily="34" charset="0"/>
              </a:defRPr>
            </a:lvl3pPr>
            <a:lvl4pPr marL="1371600" indent="0">
              <a:buNone/>
              <a:defRPr sz="1200" b="1" i="0">
                <a:latin typeface="Open Sans ExtraBold" panose="020B0606030504020204" pitchFamily="34" charset="0"/>
                <a:ea typeface="Open Sans ExtraBold" panose="020B0606030504020204" pitchFamily="34" charset="0"/>
                <a:cs typeface="Open Sans ExtraBold" panose="020B0606030504020204" pitchFamily="34" charset="0"/>
              </a:defRPr>
            </a:lvl4pPr>
            <a:lvl5pPr marL="1828800" indent="0">
              <a:buNone/>
              <a:defRPr sz="1200" b="1" i="0">
                <a:latin typeface="Open Sans ExtraBold" panose="020B0606030504020204" pitchFamily="34" charset="0"/>
                <a:ea typeface="Open Sans ExtraBold" panose="020B0606030504020204" pitchFamily="34" charset="0"/>
                <a:cs typeface="Open Sans ExtraBold" panose="020B0606030504020204" pitchFamily="34" charset="0"/>
              </a:defRPr>
            </a:lvl5pPr>
          </a:lstStyle>
          <a:p>
            <a:pPr lvl="0"/>
            <a:r>
              <a:rPr lang="en-GB"/>
              <a:t>Click to edit Master text styles</a:t>
            </a:r>
            <a:endParaRPr lang="en-DK"/>
          </a:p>
        </p:txBody>
      </p:sp>
    </p:spTree>
    <p:extLst>
      <p:ext uri="{BB962C8B-B14F-4D97-AF65-F5344CB8AC3E}">
        <p14:creationId xmlns:p14="http://schemas.microsoft.com/office/powerpoint/2010/main" val="3028139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7AAFE3-2F99-DF39-2C10-FB0073BBB655}"/>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CE558ED-F30B-D254-45D3-8B255510E683}"/>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90E1429A-4B7C-5804-19BE-CC4116B78720}"/>
              </a:ext>
            </a:extLst>
          </p:cNvPr>
          <p:cNvSpPr>
            <a:spLocks noGrp="1"/>
          </p:cNvSpPr>
          <p:nvPr>
            <p:ph type="dt" sz="half" idx="10"/>
          </p:nvPr>
        </p:nvSpPr>
        <p:spPr/>
        <p:txBody>
          <a:bodyPr/>
          <a:lstStyle/>
          <a:p>
            <a:fld id="{93692A49-D76F-4A44-8745-D482DEC2FC46}" type="datetimeFigureOut">
              <a:rPr lang="da-DK" smtClean="0"/>
              <a:t>04-06-2026</a:t>
            </a:fld>
            <a:endParaRPr lang="da-DK"/>
          </a:p>
        </p:txBody>
      </p:sp>
      <p:sp>
        <p:nvSpPr>
          <p:cNvPr id="5" name="Pladsholder til sidefod 4">
            <a:extLst>
              <a:ext uri="{FF2B5EF4-FFF2-40B4-BE49-F238E27FC236}">
                <a16:creationId xmlns:a16="http://schemas.microsoft.com/office/drawing/2014/main" id="{CA567426-D4C6-6E91-8A3D-87DCF01B125B}"/>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82396AF-3F50-037E-27FE-DF2EB7DD2573}"/>
              </a:ext>
            </a:extLst>
          </p:cNvPr>
          <p:cNvSpPr>
            <a:spLocks noGrp="1"/>
          </p:cNvSpPr>
          <p:nvPr>
            <p:ph type="sldNum" sz="quarter" idx="12"/>
          </p:nvPr>
        </p:nvSpPr>
        <p:spPr/>
        <p:txBody>
          <a:bodyPr/>
          <a:lstStyle/>
          <a:p>
            <a:fld id="{A0D86227-AC91-4911-AA5C-E597DFF3CCF6}" type="slidenum">
              <a:rPr lang="da-DK" smtClean="0"/>
              <a:t>‹nr.›</a:t>
            </a:fld>
            <a:endParaRPr lang="da-DK"/>
          </a:p>
        </p:txBody>
      </p:sp>
    </p:spTree>
    <p:extLst>
      <p:ext uri="{BB962C8B-B14F-4D97-AF65-F5344CB8AC3E}">
        <p14:creationId xmlns:p14="http://schemas.microsoft.com/office/powerpoint/2010/main" val="104084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4A6B179-2A47-2E0F-97C1-24A29C772021}"/>
              </a:ext>
            </a:extLst>
          </p:cNvPr>
          <p:cNvSpPr>
            <a:spLocks noGrp="1"/>
          </p:cNvSpPr>
          <p:nvPr>
            <p:ph type="title"/>
          </p:nvPr>
        </p:nvSpPr>
        <p:spPr>
          <a:xfrm>
            <a:off x="828000" y="360000"/>
            <a:ext cx="10560725" cy="1296000"/>
          </a:xfrm>
          <a:prstGeom prst="rect">
            <a:avLst/>
          </a:prstGeom>
        </p:spPr>
        <p:txBody>
          <a:bodyPr vert="horz" lIns="0" tIns="0" rIns="0" bIns="0" rtlCol="0" anchor="b" anchorCtr="0">
            <a:noAutofit/>
          </a:bodyPr>
          <a:lstStyle/>
          <a:p>
            <a:r>
              <a:rPr lang="da-DK"/>
              <a:t>Klik for at tilføje titel</a:t>
            </a:r>
          </a:p>
        </p:txBody>
      </p:sp>
      <p:sp>
        <p:nvSpPr>
          <p:cNvPr id="3" name="Text Placeholder 2">
            <a:extLst>
              <a:ext uri="{FF2B5EF4-FFF2-40B4-BE49-F238E27FC236}">
                <a16:creationId xmlns:a16="http://schemas.microsoft.com/office/drawing/2014/main" id="{F1B1F9AB-D73B-83C1-6D98-1663B89572F7}"/>
              </a:ext>
            </a:extLst>
          </p:cNvPr>
          <p:cNvSpPr>
            <a:spLocks noGrp="1"/>
          </p:cNvSpPr>
          <p:nvPr>
            <p:ph type="body" idx="1"/>
          </p:nvPr>
        </p:nvSpPr>
        <p:spPr>
          <a:xfrm>
            <a:off x="828000" y="1800000"/>
            <a:ext cx="10560725" cy="4098097"/>
          </a:xfrm>
          <a:prstGeom prst="rect">
            <a:avLst/>
          </a:prstGeom>
        </p:spPr>
        <p:txBody>
          <a:bodyPr vert="horz" lIns="0" tIns="0" rIns="0" bIns="0" rtlCol="0">
            <a:noAutofit/>
          </a:bodyPr>
          <a:lstStyle/>
          <a:p>
            <a:pPr lvl="0"/>
            <a:r>
              <a:rPr lang="en-GB"/>
              <a:t>Click to edit Master text styles </a:t>
            </a:r>
          </a:p>
          <a:p>
            <a:pPr lvl="1"/>
            <a:r>
              <a:rPr lang="en-GB"/>
              <a:t>Second level</a:t>
            </a:r>
          </a:p>
          <a:p>
            <a:pPr lvl="2"/>
            <a:r>
              <a:rPr lang="en-GB"/>
              <a:t>Third level</a:t>
            </a:r>
          </a:p>
          <a:p>
            <a:pPr lvl="3"/>
            <a:r>
              <a:rPr lang="en-GB"/>
              <a:t>Fourth level</a:t>
            </a:r>
          </a:p>
          <a:p>
            <a:pPr lvl="4"/>
            <a:r>
              <a:rPr lang="en-GB"/>
              <a:t>Fifth level</a:t>
            </a:r>
            <a:endParaRPr lang="da-DK"/>
          </a:p>
        </p:txBody>
      </p:sp>
      <p:sp>
        <p:nvSpPr>
          <p:cNvPr id="4" name="Date Placeholder 3">
            <a:extLst>
              <a:ext uri="{FF2B5EF4-FFF2-40B4-BE49-F238E27FC236}">
                <a16:creationId xmlns:a16="http://schemas.microsoft.com/office/drawing/2014/main" id="{272B4EBB-249F-49A4-7B0A-765D5795B956}"/>
              </a:ext>
            </a:extLst>
          </p:cNvPr>
          <p:cNvSpPr>
            <a:spLocks noGrp="1"/>
          </p:cNvSpPr>
          <p:nvPr>
            <p:ph type="dt" sz="half" idx="2"/>
          </p:nvPr>
        </p:nvSpPr>
        <p:spPr>
          <a:xfrm>
            <a:off x="2037000" y="6356350"/>
            <a:ext cx="2743200" cy="365125"/>
          </a:xfrm>
          <a:prstGeom prst="rect">
            <a:avLst/>
          </a:prstGeom>
        </p:spPr>
        <p:txBody>
          <a:bodyPr vert="horz" lIns="0" tIns="0" rIns="0" bIns="0" rtlCol="0" anchor="ctr"/>
          <a:lstStyle>
            <a:lvl1pPr algn="l">
              <a:defRPr sz="1200">
                <a:solidFill>
                  <a:schemeClr val="tx1">
                    <a:tint val="75000"/>
                  </a:schemeClr>
                </a:solidFill>
              </a:defRPr>
            </a:lvl1pPr>
          </a:lstStyle>
          <a:p>
            <a:fld id="{4BF07B64-337B-044A-B829-FCE4EA7BDDF3}" type="datetime1">
              <a:rPr lang="da-DK" smtClean="0"/>
              <a:t>04-06-2026</a:t>
            </a:fld>
            <a:endParaRPr lang="da-DK"/>
          </a:p>
        </p:txBody>
      </p:sp>
      <p:sp>
        <p:nvSpPr>
          <p:cNvPr id="5" name="Footer Placeholder 4">
            <a:extLst>
              <a:ext uri="{FF2B5EF4-FFF2-40B4-BE49-F238E27FC236}">
                <a16:creationId xmlns:a16="http://schemas.microsoft.com/office/drawing/2014/main" id="{E393EC1C-D9EC-9026-2397-1E1E318CFB1D}"/>
              </a:ext>
            </a:extLst>
          </p:cNvPr>
          <p:cNvSpPr>
            <a:spLocks noGrp="1"/>
          </p:cNvSpPr>
          <p:nvPr>
            <p:ph type="ftr" sz="quarter" idx="3"/>
          </p:nvPr>
        </p:nvSpPr>
        <p:spPr>
          <a:xfrm>
            <a:off x="4968522" y="6356350"/>
            <a:ext cx="4114800" cy="365125"/>
          </a:xfrm>
          <a:prstGeom prst="rect">
            <a:avLst/>
          </a:prstGeom>
        </p:spPr>
        <p:txBody>
          <a:bodyPr vert="horz" lIns="0" tIns="0" rIns="0" bIns="0" rtlCol="0" anchor="ctr"/>
          <a:lstStyle>
            <a:lvl1pPr algn="l">
              <a:defRPr sz="1200">
                <a:solidFill>
                  <a:schemeClr val="tx1">
                    <a:tint val="75000"/>
                  </a:schemeClr>
                </a:solidFill>
              </a:defRPr>
            </a:lvl1pPr>
          </a:lstStyle>
          <a:p>
            <a:endParaRPr lang="da-DK"/>
          </a:p>
        </p:txBody>
      </p:sp>
      <p:sp>
        <p:nvSpPr>
          <p:cNvPr id="6" name="Slide Number Placeholder 5">
            <a:extLst>
              <a:ext uri="{FF2B5EF4-FFF2-40B4-BE49-F238E27FC236}">
                <a16:creationId xmlns:a16="http://schemas.microsoft.com/office/drawing/2014/main" id="{19E71437-40B3-A209-7769-9C14CB5B9E89}"/>
              </a:ext>
            </a:extLst>
          </p:cNvPr>
          <p:cNvSpPr>
            <a:spLocks noGrp="1"/>
          </p:cNvSpPr>
          <p:nvPr>
            <p:ph type="sldNum" sz="quarter" idx="4"/>
          </p:nvPr>
        </p:nvSpPr>
        <p:spPr>
          <a:xfrm>
            <a:off x="828000" y="6356350"/>
            <a:ext cx="1013823" cy="365125"/>
          </a:xfrm>
          <a:prstGeom prst="rect">
            <a:avLst/>
          </a:prstGeom>
        </p:spPr>
        <p:txBody>
          <a:bodyPr vert="horz" lIns="0" tIns="0" rIns="0" bIns="0" rtlCol="0" anchor="ctr"/>
          <a:lstStyle>
            <a:lvl1pPr algn="l">
              <a:defRPr sz="1200">
                <a:solidFill>
                  <a:schemeClr val="tx1"/>
                </a:solidFill>
              </a:defRPr>
            </a:lvl1pPr>
          </a:lstStyle>
          <a:p>
            <a:fld id="{00FF7BAB-AF06-2A45-B53C-12C3107386D7}" type="slidenum">
              <a:rPr lang="da-DK" smtClean="0"/>
              <a:pPr/>
              <a:t>‹nr.›</a:t>
            </a:fld>
            <a:endParaRPr lang="da-DK"/>
          </a:p>
        </p:txBody>
      </p:sp>
    </p:spTree>
    <p:extLst>
      <p:ext uri="{BB962C8B-B14F-4D97-AF65-F5344CB8AC3E}">
        <p14:creationId xmlns:p14="http://schemas.microsoft.com/office/powerpoint/2010/main" val="15257445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Lst>
  <p:hf hdr="0" ftr="0" dt="0"/>
  <p:txStyles>
    <p:title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p:titleStyle>
    <p:bodyStyle>
      <a:lvl1pPr marL="18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1pPr>
      <a:lvl2pPr marL="36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2pPr>
      <a:lvl3pPr marL="54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3pPr>
      <a:lvl4pPr marL="72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4pPr>
      <a:lvl5pPr marL="900000" indent="-180000" algn="l" defTabSz="914400" rtl="0" eaLnBrk="1" latinLnBrk="0" hangingPunct="1">
        <a:lnSpc>
          <a:spcPts val="2500"/>
        </a:lnSpc>
        <a:spcBef>
          <a:spcPts val="0"/>
        </a:spcBef>
        <a:buFont typeface="Arial" panose="020B0604020202020204" pitchFamily="34" charset="0"/>
        <a:buChar char="•"/>
        <a:defRPr sz="17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4">
          <p15:clr>
            <a:srgbClr val="F26B43"/>
          </p15:clr>
        </p15:guide>
        <p15:guide id="2" pos="506">
          <p15:clr>
            <a:srgbClr val="F26B43"/>
          </p15:clr>
        </p15:guide>
        <p15:guide id="3" pos="717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9.xml"/><Relationship Id="rId1" Type="http://schemas.openxmlformats.org/officeDocument/2006/relationships/video" Target="https://www.youtube.com/embed/5pCNwMXR_nY?feature=oembed"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r>
              <a:rPr lang="da-DK" dirty="0"/>
              <a:t>Tema: </a:t>
            </a:r>
            <a:br>
              <a:rPr lang="da-DK" dirty="0"/>
            </a:br>
            <a:br>
              <a:rPr lang="da-DK" dirty="0"/>
            </a:br>
            <a:r>
              <a:rPr lang="da-DK" dirty="0"/>
              <a:t>Forebyggelse af MOBNING</a:t>
            </a:r>
          </a:p>
        </p:txBody>
      </p:sp>
    </p:spTree>
    <p:extLst>
      <p:ext uri="{BB962C8B-B14F-4D97-AF65-F5344CB8AC3E}">
        <p14:creationId xmlns:p14="http://schemas.microsoft.com/office/powerpoint/2010/main" val="657859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medier 2" title="Hvorfor opstår mobning?">
            <a:hlinkClick r:id="" action="ppaction://media"/>
            <a:extLst>
              <a:ext uri="{FF2B5EF4-FFF2-40B4-BE49-F238E27FC236}">
                <a16:creationId xmlns:a16="http://schemas.microsoft.com/office/drawing/2014/main" id="{4A01DEE1-559F-6F29-8963-73E6AEFD12A1}"/>
              </a:ext>
            </a:extLst>
          </p:cNvPr>
          <p:cNvPicPr>
            <a:picLocks noRot="1" noChangeAspect="1"/>
          </p:cNvPicPr>
          <p:nvPr>
            <a:videoFile r:link="rId1"/>
          </p:nvPr>
        </p:nvPicPr>
        <p:blipFill>
          <a:blip r:embed="rId4"/>
          <a:stretch>
            <a:fillRect/>
          </a:stretch>
        </p:blipFill>
        <p:spPr>
          <a:xfrm>
            <a:off x="839354" y="306453"/>
            <a:ext cx="10513292" cy="5940000"/>
          </a:xfrm>
          <a:prstGeom prst="rect">
            <a:avLst/>
          </a:prstGeom>
        </p:spPr>
      </p:pic>
    </p:spTree>
    <p:extLst>
      <p:ext uri="{BB962C8B-B14F-4D97-AF65-F5344CB8AC3E}">
        <p14:creationId xmlns:p14="http://schemas.microsoft.com/office/powerpoint/2010/main" val="3869784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05F59B-7C1E-1EF5-4D4E-7C10007506F6}"/>
              </a:ext>
            </a:extLst>
          </p:cNvPr>
          <p:cNvSpPr>
            <a:spLocks noGrp="1"/>
          </p:cNvSpPr>
          <p:nvPr>
            <p:ph type="title"/>
          </p:nvPr>
        </p:nvSpPr>
        <p:spPr/>
        <p:txBody>
          <a:bodyPr/>
          <a:lstStyle/>
          <a:p>
            <a:r>
              <a:rPr lang="da-DK" sz="4400"/>
              <a:t>Mobning er …</a:t>
            </a:r>
            <a:endParaRPr lang="da-DK"/>
          </a:p>
        </p:txBody>
      </p:sp>
      <p:sp>
        <p:nvSpPr>
          <p:cNvPr id="7" name="Pladsholder til tekst 6">
            <a:extLst>
              <a:ext uri="{FF2B5EF4-FFF2-40B4-BE49-F238E27FC236}">
                <a16:creationId xmlns:a16="http://schemas.microsoft.com/office/drawing/2014/main" id="{0B7EBFB4-CBA5-F7BD-12C2-91682995F36E}"/>
              </a:ext>
            </a:extLst>
          </p:cNvPr>
          <p:cNvSpPr>
            <a:spLocks noGrp="1"/>
          </p:cNvSpPr>
          <p:nvPr>
            <p:ph type="body" sz="quarter" idx="3"/>
          </p:nvPr>
        </p:nvSpPr>
        <p:spPr>
          <a:xfrm>
            <a:off x="5544457" y="1685563"/>
            <a:ext cx="5047351" cy="646459"/>
          </a:xfrm>
        </p:spPr>
        <p:txBody>
          <a:bodyPr/>
          <a:lstStyle/>
          <a:p>
            <a:r>
              <a:rPr lang="da-DK" sz="2400"/>
              <a:t>Øvrige kendetegn:</a:t>
            </a:r>
          </a:p>
        </p:txBody>
      </p:sp>
      <p:sp>
        <p:nvSpPr>
          <p:cNvPr id="8" name="Pladsholder til indhold 7">
            <a:extLst>
              <a:ext uri="{FF2B5EF4-FFF2-40B4-BE49-F238E27FC236}">
                <a16:creationId xmlns:a16="http://schemas.microsoft.com/office/drawing/2014/main" id="{7B1481DB-30E7-2262-EEF5-D46A35ABA83E}"/>
              </a:ext>
            </a:extLst>
          </p:cNvPr>
          <p:cNvSpPr>
            <a:spLocks noGrp="1"/>
          </p:cNvSpPr>
          <p:nvPr>
            <p:ph sz="quarter" idx="4"/>
          </p:nvPr>
        </p:nvSpPr>
        <p:spPr>
          <a:xfrm>
            <a:off x="5544457" y="2407688"/>
            <a:ext cx="6647543" cy="3552825"/>
          </a:xfrm>
        </p:spPr>
        <p:txBody>
          <a:bodyPr vert="horz" lIns="0" tIns="0" rIns="0" bIns="0" rtlCol="0" anchor="t">
            <a:noAutofit/>
          </a:bodyPr>
          <a:lstStyle/>
          <a:p>
            <a:pPr marL="179705" indent="-179705">
              <a:lnSpc>
                <a:spcPct val="150000"/>
              </a:lnSpc>
              <a:buFontTx/>
              <a:buChar char="-"/>
            </a:pPr>
            <a:r>
              <a:rPr lang="da-DK" sz="2000"/>
              <a:t>Opstår i grupper.</a:t>
            </a:r>
            <a:endParaRPr lang="da-DK" sz="2000">
              <a:ea typeface="Lato"/>
              <a:cs typeface="Lato"/>
            </a:endParaRPr>
          </a:p>
          <a:p>
            <a:pPr marL="179705" indent="-179705">
              <a:lnSpc>
                <a:spcPct val="150000"/>
              </a:lnSpc>
              <a:buFontTx/>
              <a:buChar char="-"/>
            </a:pPr>
            <a:r>
              <a:rPr lang="da-DK" sz="2000"/>
              <a:t>Handlinger, der støder et barn ud af fællesskabet. Systematisk og over tid. </a:t>
            </a:r>
            <a:endParaRPr lang="da-DK" sz="2000">
              <a:ea typeface="Lato"/>
              <a:cs typeface="Lato"/>
            </a:endParaRPr>
          </a:p>
          <a:p>
            <a:pPr marL="179705" indent="-179705">
              <a:lnSpc>
                <a:spcPct val="150000"/>
              </a:lnSpc>
              <a:buFontTx/>
              <a:buChar char="-"/>
            </a:pPr>
            <a:r>
              <a:rPr lang="da-DK" sz="2000"/>
              <a:t>Kan være direkte og forfølgende eller indirekte og udelukkende.</a:t>
            </a:r>
            <a:endParaRPr lang="da-DK" sz="2000">
              <a:ea typeface="Lato"/>
              <a:cs typeface="Lato"/>
            </a:endParaRPr>
          </a:p>
          <a:p>
            <a:pPr marL="179705" indent="-179705">
              <a:lnSpc>
                <a:spcPct val="150000"/>
              </a:lnSpc>
              <a:buFontTx/>
              <a:buChar char="-"/>
            </a:pPr>
            <a:r>
              <a:rPr lang="da-DK" sz="2000"/>
              <a:t>Foregår i en social sammenhæng, som barnet ikke kan trække sig fra.</a:t>
            </a:r>
            <a:endParaRPr lang="da-DK" sz="2000">
              <a:ea typeface="Lato"/>
              <a:cs typeface="Lato"/>
            </a:endParaRPr>
          </a:p>
        </p:txBody>
      </p:sp>
      <p:sp>
        <p:nvSpPr>
          <p:cNvPr id="9" name="Rounded Rectangle 6">
            <a:extLst>
              <a:ext uri="{FF2B5EF4-FFF2-40B4-BE49-F238E27FC236}">
                <a16:creationId xmlns:a16="http://schemas.microsoft.com/office/drawing/2014/main" id="{F1CD5186-FE6E-AD38-CACC-F15DC6C55933}"/>
              </a:ext>
            </a:extLst>
          </p:cNvPr>
          <p:cNvSpPr>
            <a:spLocks noGrp="1"/>
          </p:cNvSpPr>
          <p:nvPr>
            <p:ph sz="half" idx="2"/>
          </p:nvPr>
        </p:nvSpPr>
        <p:spPr>
          <a:xfrm>
            <a:off x="827999" y="2008792"/>
            <a:ext cx="4353832" cy="3375578"/>
          </a:xfrm>
          <a:prstGeom prst="roundRect">
            <a:avLst>
              <a:gd name="adj" fmla="val 5019"/>
            </a:avLst>
          </a:prstGeom>
          <a:solidFill>
            <a:srgbClr val="009C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lnSpc>
                <a:spcPct val="100000"/>
              </a:lnSpc>
              <a:buNone/>
            </a:pPr>
            <a:r>
              <a:rPr lang="da-DK" sz="3600" b="1">
                <a:solidFill>
                  <a:schemeClr val="bg1"/>
                </a:solidFill>
                <a:latin typeface="Arial" panose="020B0604020202020204" pitchFamily="34" charset="0"/>
                <a:cs typeface="Arial" panose="020B0604020202020204" pitchFamily="34" charset="0"/>
              </a:rPr>
              <a:t>… når man holdes ude af det fællesskab, man er placeret i.</a:t>
            </a:r>
          </a:p>
        </p:txBody>
      </p:sp>
    </p:spTree>
    <p:extLst>
      <p:ext uri="{BB962C8B-B14F-4D97-AF65-F5344CB8AC3E}">
        <p14:creationId xmlns:p14="http://schemas.microsoft.com/office/powerpoint/2010/main" val="1489812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dsholder til billede 10" descr="Et billede, der indeholder tekst, Font/skrifttype, skærmbillede, bog&#10;&#10;Automatisk genereret beskrivelse">
            <a:extLst>
              <a:ext uri="{FF2B5EF4-FFF2-40B4-BE49-F238E27FC236}">
                <a16:creationId xmlns:a16="http://schemas.microsoft.com/office/drawing/2014/main" id="{6330E465-52F8-23FE-FF05-9F3E85ABA080}"/>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54" r="31227"/>
          <a:stretch/>
        </p:blipFill>
        <p:spPr>
          <a:xfrm>
            <a:off x="7479906" y="0"/>
            <a:ext cx="4712094" cy="6857999"/>
          </a:xfrm>
        </p:spPr>
      </p:pic>
      <p:sp>
        <p:nvSpPr>
          <p:cNvPr id="8" name="Pladsholder til tekst 7">
            <a:extLst>
              <a:ext uri="{FF2B5EF4-FFF2-40B4-BE49-F238E27FC236}">
                <a16:creationId xmlns:a16="http://schemas.microsoft.com/office/drawing/2014/main" id="{7D5F19DA-25E4-5B2D-B274-C580CBD849C7}"/>
              </a:ext>
            </a:extLst>
          </p:cNvPr>
          <p:cNvSpPr>
            <a:spLocks noGrp="1"/>
          </p:cNvSpPr>
          <p:nvPr>
            <p:ph type="body" sz="half" idx="2"/>
          </p:nvPr>
        </p:nvSpPr>
        <p:spPr>
          <a:xfrm>
            <a:off x="828000" y="2242452"/>
            <a:ext cx="5863086" cy="3558407"/>
          </a:xfrm>
        </p:spPr>
        <p:txBody>
          <a:bodyPr vert="horz" lIns="91440" tIns="45720" rIns="91440" bIns="45720" rtlCol="0" anchor="t">
            <a:noAutofit/>
          </a:bodyPr>
          <a:lstStyle/>
          <a:p>
            <a:r>
              <a:rPr lang="da-DK" sz="2000">
                <a:ea typeface="Open Sans Light"/>
                <a:cs typeface="Open Sans Light"/>
              </a:rPr>
              <a:t>Bygger på forskning fra </a:t>
            </a:r>
            <a:r>
              <a:rPr lang="da-DK" sz="2000" err="1">
                <a:ea typeface="Open Sans Light"/>
                <a:cs typeface="Open Sans Light"/>
              </a:rPr>
              <a:t>eXbus</a:t>
            </a:r>
            <a:r>
              <a:rPr lang="da-DK" sz="2000">
                <a:ea typeface="Open Sans Light"/>
                <a:cs typeface="Open Sans Light"/>
              </a:rPr>
              <a:t> – Helle Rabøl Hansen, Dorte Marie Søndergaard, Jette Kofoed m.fl.</a:t>
            </a:r>
          </a:p>
          <a:p>
            <a:endParaRPr lang="da-DK" sz="2000" b="0">
              <a:ea typeface="Open Sans Light"/>
              <a:cs typeface="Open Sans Light"/>
            </a:endParaRPr>
          </a:p>
          <a:p>
            <a:r>
              <a:rPr lang="da-DK" sz="2000" b="0">
                <a:ea typeface="Open Sans Light"/>
                <a:cs typeface="Open Sans Light"/>
              </a:rPr>
              <a:t>Mobning opstår pga. gruppedynamikker – ikke enkelte børn</a:t>
            </a:r>
          </a:p>
          <a:p>
            <a:endParaRPr lang="da-DK" sz="2000" b="0">
              <a:ea typeface="Open Sans Light"/>
              <a:cs typeface="Open Sans Light"/>
            </a:endParaRPr>
          </a:p>
          <a:p>
            <a:r>
              <a:rPr lang="da-DK" sz="2000">
                <a:ea typeface="Open Sans Light"/>
                <a:cs typeface="Open Sans Light"/>
              </a:rPr>
              <a:t>A</a:t>
            </a:r>
            <a:r>
              <a:rPr lang="da-DK" sz="2000" b="0">
                <a:ea typeface="Open Sans Light"/>
                <a:cs typeface="Open Sans Light"/>
              </a:rPr>
              <a:t>lle kan komme til at mobbe. Alle kan blive mobbet.</a:t>
            </a:r>
          </a:p>
          <a:p>
            <a:endParaRPr lang="da-DK" sz="2000" b="0">
              <a:ea typeface="Open Sans Light"/>
              <a:cs typeface="Open Sans Light"/>
            </a:endParaRPr>
          </a:p>
          <a:p>
            <a:r>
              <a:rPr lang="da-DK" sz="2000">
                <a:ea typeface="Open Sans Light"/>
                <a:cs typeface="Open Sans Light"/>
              </a:rPr>
              <a:t>Mobning forebygges ved at fokusere på kultur i børnefællesskabet – ikke ved at opdrage børnene bedre.</a:t>
            </a:r>
          </a:p>
        </p:txBody>
      </p:sp>
      <p:sp>
        <p:nvSpPr>
          <p:cNvPr id="3" name="Rektangel 2"/>
          <p:cNvSpPr/>
          <p:nvPr/>
        </p:nvSpPr>
        <p:spPr>
          <a:xfrm>
            <a:off x="5974813" y="3244334"/>
            <a:ext cx="242374" cy="369332"/>
          </a:xfrm>
          <a:prstGeom prst="rect">
            <a:avLst/>
          </a:prstGeom>
        </p:spPr>
        <p:txBody>
          <a:bodyPr wrap="none">
            <a:spAutoFit/>
          </a:bodyPr>
          <a:lstStyle/>
          <a:p>
            <a:r>
              <a:rPr lang="da-DK">
                <a:solidFill>
                  <a:srgbClr val="000000"/>
                </a:solidFill>
                <a:latin typeface="Times New Roman" panose="02020603050405020304" pitchFamily="18" charset="0"/>
              </a:rPr>
              <a:t> </a:t>
            </a:r>
            <a:endParaRPr lang="da-DK"/>
          </a:p>
        </p:txBody>
      </p:sp>
      <p:sp>
        <p:nvSpPr>
          <p:cNvPr id="5" name="Pladsholder til indhold 2">
            <a:extLst>
              <a:ext uri="{FF2B5EF4-FFF2-40B4-BE49-F238E27FC236}">
                <a16:creationId xmlns:a16="http://schemas.microsoft.com/office/drawing/2014/main" id="{A50FE327-C2A6-32C7-129C-3C1CE189AD88}"/>
              </a:ext>
            </a:extLst>
          </p:cNvPr>
          <p:cNvSpPr txBox="1">
            <a:spLocks/>
          </p:cNvSpPr>
          <p:nvPr/>
        </p:nvSpPr>
        <p:spPr>
          <a:xfrm>
            <a:off x="431147" y="1600200"/>
            <a:ext cx="3997571" cy="47069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sz="2200"/>
          </a:p>
        </p:txBody>
      </p:sp>
      <p:sp>
        <p:nvSpPr>
          <p:cNvPr id="2" name="Titel 1">
            <a:extLst>
              <a:ext uri="{FF2B5EF4-FFF2-40B4-BE49-F238E27FC236}">
                <a16:creationId xmlns:a16="http://schemas.microsoft.com/office/drawing/2014/main" id="{69635E72-F2D2-C710-3F40-8C535DB4F19D}"/>
              </a:ext>
            </a:extLst>
          </p:cNvPr>
          <p:cNvSpPr txBox="1">
            <a:spLocks/>
          </p:cNvSpPr>
          <p:nvPr/>
        </p:nvSpPr>
        <p:spPr>
          <a:xfrm>
            <a:off x="827999" y="360000"/>
            <a:ext cx="10560725" cy="1325563"/>
          </a:xfrm>
          <a:prstGeom prst="rect">
            <a:avLst/>
          </a:prstGeom>
        </p:spPr>
        <p:txBody>
          <a:bodyPr vert="horz" lIns="0" tIns="0" rIns="0" bIns="0" rtlCol="0" anchor="b" anchorCtr="0">
            <a:noAutofit/>
          </a:bodyPr>
          <a:lstStyle>
            <a:lvl1pPr algn="l" defTabSz="914400" rtl="0" eaLnBrk="1" latinLnBrk="0" hangingPunct="1">
              <a:lnSpc>
                <a:spcPts val="5400"/>
              </a:lnSpc>
              <a:spcBef>
                <a:spcPct val="0"/>
              </a:spcBef>
              <a:buNone/>
              <a:defRPr sz="4400" kern="1200" baseline="0">
                <a:solidFill>
                  <a:schemeClr val="tx1"/>
                </a:solidFill>
                <a:latin typeface="+mj-lt"/>
                <a:ea typeface="+mj-ea"/>
                <a:cs typeface="+mj-cs"/>
              </a:defRPr>
            </a:lvl1pPr>
          </a:lstStyle>
          <a:p>
            <a:r>
              <a:rPr lang="da-DK"/>
              <a:t>Red Barnets syn på mobning</a:t>
            </a:r>
          </a:p>
        </p:txBody>
      </p:sp>
    </p:spTree>
    <p:extLst>
      <p:ext uri="{BB962C8B-B14F-4D97-AF65-F5344CB8AC3E}">
        <p14:creationId xmlns:p14="http://schemas.microsoft.com/office/powerpoint/2010/main" val="3415273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B2896D-1711-54D1-8C87-6CE0C8871945}"/>
              </a:ext>
            </a:extLst>
          </p:cNvPr>
          <p:cNvSpPr>
            <a:spLocks noGrp="1"/>
          </p:cNvSpPr>
          <p:nvPr>
            <p:ph type="title"/>
          </p:nvPr>
        </p:nvSpPr>
        <p:spPr/>
        <p:txBody>
          <a:bodyPr/>
          <a:lstStyle/>
          <a:p>
            <a:r>
              <a:rPr lang="da-DK"/>
              <a:t>Rollefordeling i mobbeforebyggelse</a:t>
            </a:r>
          </a:p>
        </p:txBody>
      </p:sp>
      <p:sp>
        <p:nvSpPr>
          <p:cNvPr id="4" name="Pladsholder til tekst 3">
            <a:extLst>
              <a:ext uri="{FF2B5EF4-FFF2-40B4-BE49-F238E27FC236}">
                <a16:creationId xmlns:a16="http://schemas.microsoft.com/office/drawing/2014/main" id="{FBCACEF6-B0F9-B0C5-2404-6BB5218C4A67}"/>
              </a:ext>
            </a:extLst>
          </p:cNvPr>
          <p:cNvSpPr>
            <a:spLocks noGrp="1"/>
          </p:cNvSpPr>
          <p:nvPr>
            <p:ph type="body" idx="1"/>
          </p:nvPr>
        </p:nvSpPr>
        <p:spPr/>
        <p:txBody>
          <a:bodyPr/>
          <a:lstStyle/>
          <a:p>
            <a:r>
              <a:rPr lang="da-DK"/>
              <a:t>Hvad gør vi?</a:t>
            </a:r>
          </a:p>
        </p:txBody>
      </p:sp>
      <p:sp>
        <p:nvSpPr>
          <p:cNvPr id="5" name="Pladsholder til indhold 4">
            <a:extLst>
              <a:ext uri="{FF2B5EF4-FFF2-40B4-BE49-F238E27FC236}">
                <a16:creationId xmlns:a16="http://schemas.microsoft.com/office/drawing/2014/main" id="{409306A4-7C8F-EEEF-046C-1C6F47C1511F}"/>
              </a:ext>
            </a:extLst>
          </p:cNvPr>
          <p:cNvSpPr>
            <a:spLocks noGrp="1"/>
          </p:cNvSpPr>
          <p:nvPr>
            <p:ph sz="half" idx="2"/>
          </p:nvPr>
        </p:nvSpPr>
        <p:spPr/>
        <p:txBody>
          <a:bodyPr/>
          <a:lstStyle/>
          <a:p>
            <a:r>
              <a:rPr lang="da-DK"/>
              <a:t>Vi arbejder med at skabe tryghed og deltagelse både i undervisning og pauser:</a:t>
            </a:r>
          </a:p>
          <a:p>
            <a:pPr lvl="1"/>
            <a:r>
              <a:rPr lang="da-DK"/>
              <a:t>Vi er opmærksomme på at være gode rollemodeller, og taler positivt om børn, forældre, kolleger og skolen</a:t>
            </a:r>
          </a:p>
          <a:p>
            <a:pPr lvl="1"/>
            <a:r>
              <a:rPr lang="da-DK"/>
              <a:t>Vi bestemmer (tit), hvor børnene sidder i klassen</a:t>
            </a:r>
          </a:p>
          <a:p>
            <a:pPr lvl="1"/>
            <a:r>
              <a:rPr lang="da-DK"/>
              <a:t>Vi bestemmer (tit), hvem børnene skal arbejde sammen med</a:t>
            </a:r>
          </a:p>
          <a:p>
            <a:pPr lvl="1"/>
            <a:r>
              <a:rPr lang="da-DK"/>
              <a:t>Vi bestemmer legegrupper i nogle frikvarterer</a:t>
            </a:r>
          </a:p>
          <a:p>
            <a:pPr lvl="1"/>
            <a:r>
              <a:rPr lang="da-DK"/>
              <a:t>Vi er optagede af at begrænse skældud </a:t>
            </a:r>
          </a:p>
          <a:p>
            <a:pPr lvl="1"/>
            <a:r>
              <a:rPr lang="da-DK"/>
              <a:t>Vi er opmærksomme på, at irettesættelser og konflikthåndtering skal foregå i mindre grupper</a:t>
            </a:r>
          </a:p>
          <a:p>
            <a:pPr marL="0" indent="0">
              <a:buNone/>
            </a:pPr>
            <a:endParaRPr lang="da-DK"/>
          </a:p>
          <a:p>
            <a:endParaRPr lang="da-DK"/>
          </a:p>
        </p:txBody>
      </p:sp>
      <p:sp>
        <p:nvSpPr>
          <p:cNvPr id="6" name="Pladsholder til tekst 5">
            <a:extLst>
              <a:ext uri="{FF2B5EF4-FFF2-40B4-BE49-F238E27FC236}">
                <a16:creationId xmlns:a16="http://schemas.microsoft.com/office/drawing/2014/main" id="{01A45D0D-9679-94BB-6AF1-335F36A52126}"/>
              </a:ext>
            </a:extLst>
          </p:cNvPr>
          <p:cNvSpPr>
            <a:spLocks noGrp="1"/>
          </p:cNvSpPr>
          <p:nvPr>
            <p:ph type="body" sz="quarter" idx="3"/>
          </p:nvPr>
        </p:nvSpPr>
        <p:spPr>
          <a:xfrm>
            <a:off x="6304861" y="1808920"/>
            <a:ext cx="5047351" cy="646459"/>
          </a:xfrm>
        </p:spPr>
        <p:txBody>
          <a:bodyPr/>
          <a:lstStyle/>
          <a:p>
            <a:r>
              <a:rPr lang="da-DK"/>
              <a:t>Hvad kan I gøre?</a:t>
            </a:r>
          </a:p>
        </p:txBody>
      </p:sp>
      <p:sp>
        <p:nvSpPr>
          <p:cNvPr id="7" name="Pladsholder til indhold 6">
            <a:extLst>
              <a:ext uri="{FF2B5EF4-FFF2-40B4-BE49-F238E27FC236}">
                <a16:creationId xmlns:a16="http://schemas.microsoft.com/office/drawing/2014/main" id="{8DF24889-ED8B-4B60-1ADD-646BC0F40D44}"/>
              </a:ext>
            </a:extLst>
          </p:cNvPr>
          <p:cNvSpPr>
            <a:spLocks noGrp="1"/>
          </p:cNvSpPr>
          <p:nvPr>
            <p:ph sz="quarter" idx="4"/>
          </p:nvPr>
        </p:nvSpPr>
        <p:spPr>
          <a:xfrm>
            <a:off x="6304861" y="2505075"/>
            <a:ext cx="5047351" cy="3552825"/>
          </a:xfrm>
        </p:spPr>
        <p:txBody>
          <a:bodyPr/>
          <a:lstStyle/>
          <a:p>
            <a:r>
              <a:rPr lang="da-DK"/>
              <a:t>Støtte op om fællesskabet:</a:t>
            </a:r>
          </a:p>
          <a:p>
            <a:pPr lvl="1"/>
            <a:r>
              <a:rPr lang="da-DK"/>
              <a:t>Være gode rollemodeller: Tale respektfuldt om andre børn, forældre, fagpersoner og skolen</a:t>
            </a:r>
          </a:p>
          <a:p>
            <a:pPr lvl="1"/>
            <a:r>
              <a:rPr lang="da-DK"/>
              <a:t>Lære de andre børns navne at kende</a:t>
            </a:r>
          </a:p>
          <a:p>
            <a:pPr lvl="1"/>
            <a:r>
              <a:rPr lang="da-DK"/>
              <a:t>Støtte op om legegrupper derhjemme</a:t>
            </a:r>
          </a:p>
          <a:p>
            <a:pPr lvl="1"/>
            <a:r>
              <a:rPr lang="da-DK"/>
              <a:t>Støtte børnene i at lege med forskellige børn</a:t>
            </a:r>
          </a:p>
          <a:p>
            <a:pPr lvl="1"/>
            <a:r>
              <a:rPr lang="da-DK"/>
              <a:t>Udarbejde et fødselsdagsprincip for klassen</a:t>
            </a:r>
          </a:p>
          <a:p>
            <a:pPr lvl="1"/>
            <a:r>
              <a:rPr lang="da-DK"/>
              <a:t>Hjælpe børnene med at være gode kammerater i fællesskabet: Fx øve turtagning og konkurrence-ånd</a:t>
            </a:r>
          </a:p>
          <a:p>
            <a:endParaRPr lang="da-DK"/>
          </a:p>
        </p:txBody>
      </p:sp>
    </p:spTree>
    <p:extLst>
      <p:ext uri="{BB962C8B-B14F-4D97-AF65-F5344CB8AC3E}">
        <p14:creationId xmlns:p14="http://schemas.microsoft.com/office/powerpoint/2010/main" val="1325702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7">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8C228EB-31AB-2B2C-DBEF-C4FBAFE70DA7}"/>
              </a:ext>
            </a:extLst>
          </p:cNvPr>
          <p:cNvSpPr>
            <a:spLocks noGrp="1"/>
          </p:cNvSpPr>
          <p:nvPr>
            <p:ph type="title"/>
          </p:nvPr>
        </p:nvSpPr>
        <p:spPr>
          <a:xfrm>
            <a:off x="6607277" y="642252"/>
            <a:ext cx="5000523" cy="1600200"/>
          </a:xfrm>
        </p:spPr>
        <p:txBody>
          <a:bodyPr/>
          <a:lstStyle/>
          <a:p>
            <a:r>
              <a:rPr lang="da-DK"/>
              <a:t>Vi skaber værdige deltagelsesmuligheder for alle</a:t>
            </a:r>
          </a:p>
        </p:txBody>
      </p:sp>
      <p:sp>
        <p:nvSpPr>
          <p:cNvPr id="6" name="Pladsholder til indhold 5">
            <a:extLst>
              <a:ext uri="{FF2B5EF4-FFF2-40B4-BE49-F238E27FC236}">
                <a16:creationId xmlns:a16="http://schemas.microsoft.com/office/drawing/2014/main" id="{FC48E172-14D4-C83A-F5B4-C16CC64BAD66}"/>
              </a:ext>
            </a:extLst>
          </p:cNvPr>
          <p:cNvSpPr>
            <a:spLocks noGrp="1"/>
          </p:cNvSpPr>
          <p:nvPr>
            <p:ph type="body" sz="half" idx="2"/>
          </p:nvPr>
        </p:nvSpPr>
        <p:spPr>
          <a:xfrm>
            <a:off x="6607277" y="2242452"/>
            <a:ext cx="4791280" cy="3973296"/>
          </a:xfrm>
        </p:spPr>
        <p:txBody>
          <a:bodyPr/>
          <a:lstStyle/>
          <a:p>
            <a:endParaRPr lang="da-DK" sz="1800" kern="100">
              <a:effectLst/>
              <a:ea typeface="Aptos" panose="020B0004020202020204" pitchFamily="34" charset="0"/>
              <a:cs typeface="Times New Roman" panose="02020603050405020304" pitchFamily="18" charset="0"/>
            </a:endParaRPr>
          </a:p>
          <a:p>
            <a:r>
              <a:rPr lang="da-DK" sz="1800" kern="100">
                <a:effectLst/>
                <a:ea typeface="Aptos" panose="020B0004020202020204" pitchFamily="34" charset="0"/>
                <a:cs typeface="Times New Roman" panose="02020603050405020304" pitchFamily="18" charset="0"/>
              </a:rPr>
              <a:t>Undervisningsdifferentiering:</a:t>
            </a:r>
          </a:p>
          <a:p>
            <a:r>
              <a:rPr lang="da-DK" sz="1800" kern="100">
                <a:effectLst/>
                <a:ea typeface="Aptos" panose="020B0004020202020204" pitchFamily="34" charset="0"/>
                <a:cs typeface="Times New Roman" panose="02020603050405020304" pitchFamily="18" charset="0"/>
              </a:rPr>
              <a:t>Ift. faglighed, læringsstile og relationer, så alle har en reel mulighed for at bidrage og lykkedes</a:t>
            </a:r>
          </a:p>
          <a:p>
            <a:endParaRPr lang="da-DK" sz="1800" kern="100">
              <a:cs typeface="Times New Roman" panose="02020603050405020304" pitchFamily="18" charset="0"/>
            </a:endParaRPr>
          </a:p>
          <a:p>
            <a:r>
              <a:rPr lang="da-DK" sz="1800" kern="100">
                <a:cs typeface="Times New Roman" panose="02020603050405020304" pitchFamily="18" charset="0"/>
              </a:rPr>
              <a:t>Synlig mangfoldighed: </a:t>
            </a:r>
          </a:p>
          <a:p>
            <a:r>
              <a:rPr lang="da-DK" sz="1800" kern="100">
                <a:cs typeface="Times New Roman" panose="02020603050405020304" pitchFamily="18" charset="0"/>
              </a:rPr>
              <a:t>Sikrer at alle børn kan spejle sig i udsmykning på skolen, indhold i undervisningen, eksempler i dialoger m.m.</a:t>
            </a:r>
          </a:p>
          <a:p>
            <a:endParaRPr lang="da-DK" sz="1800" kern="100">
              <a:cs typeface="Times New Roman" panose="02020603050405020304" pitchFamily="18" charset="0"/>
            </a:endParaRPr>
          </a:p>
          <a:p>
            <a:r>
              <a:rPr lang="da-DK" sz="1800" kern="100">
                <a:cs typeface="Times New Roman" panose="02020603050405020304" pitchFamily="18" charset="0"/>
              </a:rPr>
              <a:t>Opmærksomhed på at skabe værdighed for børn i udsatte positioner</a:t>
            </a:r>
          </a:p>
        </p:txBody>
      </p:sp>
      <p:pic>
        <p:nvPicPr>
          <p:cNvPr id="2050" name="Picture 2">
            <a:extLst>
              <a:ext uri="{FF2B5EF4-FFF2-40B4-BE49-F238E27FC236}">
                <a16:creationId xmlns:a16="http://schemas.microsoft.com/office/drawing/2014/main" id="{9DB4E461-65ED-9F8B-CEAC-87C7534EC2DA}"/>
              </a:ext>
            </a:extLst>
          </p:cNvPr>
          <p:cNvPicPr>
            <a:picLocks noGrp="1" noChangeAspect="1" noChangeArrowheads="1"/>
          </p:cNvPicPr>
          <p:nvPr>
            <p:ph type="pic" idx="1"/>
          </p:nvPr>
        </p:nvPicPr>
        <p:blipFill rotWithShape="1">
          <a:blip r:embed="rId3">
            <a:extLst>
              <a:ext uri="{28A0092B-C50C-407E-A947-70E740481C1C}">
                <a14:useLocalDpi xmlns:a14="http://schemas.microsoft.com/office/drawing/2010/main" val="0"/>
              </a:ext>
            </a:extLst>
          </a:blip>
          <a:srcRect l="15205" r="32481" b="13691"/>
          <a:stretch/>
        </p:blipFill>
        <p:spPr bwMode="auto">
          <a:xfrm>
            <a:off x="-419100" y="1"/>
            <a:ext cx="62357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ektangel 2">
            <a:extLst>
              <a:ext uri="{FF2B5EF4-FFF2-40B4-BE49-F238E27FC236}">
                <a16:creationId xmlns:a16="http://schemas.microsoft.com/office/drawing/2014/main" id="{74699B92-1A00-E82D-5089-77F81AD376B5}"/>
              </a:ext>
            </a:extLst>
          </p:cNvPr>
          <p:cNvSpPr/>
          <p:nvPr/>
        </p:nvSpPr>
        <p:spPr>
          <a:xfrm>
            <a:off x="468000" y="6519218"/>
            <a:ext cx="1438214" cy="230832"/>
          </a:xfrm>
          <a:prstGeom prst="rect">
            <a:avLst/>
          </a:prstGeom>
        </p:spPr>
        <p:txBody>
          <a:bodyPr wrap="none">
            <a:spAutoFit/>
          </a:bodyPr>
          <a:ls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a-DK" sz="900">
                <a:solidFill>
                  <a:schemeClr val="bg1"/>
                </a:solidFill>
                <a:cs typeface="Arial" panose="020B0604020202020204" pitchFamily="34" charset="0"/>
              </a:rPr>
              <a:t>Modelfoto: Ulrik Jantzen</a:t>
            </a:r>
          </a:p>
        </p:txBody>
      </p:sp>
    </p:spTree>
    <p:extLst>
      <p:ext uri="{BB962C8B-B14F-4D97-AF65-F5344CB8AC3E}">
        <p14:creationId xmlns:p14="http://schemas.microsoft.com/office/powerpoint/2010/main" val="3648479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billede 4" descr="Et billede, der indeholder fodtøj, illustration/afbildning, Animeret tegnefilm, Animation">
            <a:extLst>
              <a:ext uri="{FF2B5EF4-FFF2-40B4-BE49-F238E27FC236}">
                <a16:creationId xmlns:a16="http://schemas.microsoft.com/office/drawing/2014/main" id="{614A9666-4A81-423A-11BC-CF20DBB6DBB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1714" b="11714"/>
          <a:stretch>
            <a:fillRect/>
          </a:stretch>
        </p:blipFill>
        <p:spPr>
          <a:xfrm>
            <a:off x="2087880" y="0"/>
            <a:ext cx="12192000" cy="6858000"/>
          </a:xfrm>
        </p:spPr>
      </p:pic>
      <p:sp>
        <p:nvSpPr>
          <p:cNvPr id="3" name="Titel 2">
            <a:extLst>
              <a:ext uri="{FF2B5EF4-FFF2-40B4-BE49-F238E27FC236}">
                <a16:creationId xmlns:a16="http://schemas.microsoft.com/office/drawing/2014/main" id="{759DE200-06CB-37C7-AF9F-6A150896037C}"/>
              </a:ext>
            </a:extLst>
          </p:cNvPr>
          <p:cNvSpPr>
            <a:spLocks noGrp="1"/>
          </p:cNvSpPr>
          <p:nvPr>
            <p:ph type="ctrTitle"/>
          </p:nvPr>
        </p:nvSpPr>
        <p:spPr>
          <a:xfrm>
            <a:off x="359999" y="1147400"/>
            <a:ext cx="3970701" cy="2104028"/>
          </a:xfrm>
        </p:spPr>
        <p:txBody>
          <a:bodyPr/>
          <a:lstStyle/>
          <a:p>
            <a:r>
              <a:rPr lang="da-DK" sz="4400" cap="none"/>
              <a:t>Nogle gange opstår mobning alligevel…</a:t>
            </a:r>
          </a:p>
        </p:txBody>
      </p:sp>
      <p:sp>
        <p:nvSpPr>
          <p:cNvPr id="6" name="Tekstfelt 5">
            <a:extLst>
              <a:ext uri="{FF2B5EF4-FFF2-40B4-BE49-F238E27FC236}">
                <a16:creationId xmlns:a16="http://schemas.microsoft.com/office/drawing/2014/main" id="{C165F816-9BF1-15B5-C14A-3088FAD49312}"/>
              </a:ext>
            </a:extLst>
          </p:cNvPr>
          <p:cNvSpPr txBox="1"/>
          <p:nvPr/>
        </p:nvSpPr>
        <p:spPr>
          <a:xfrm>
            <a:off x="9860280" y="6324600"/>
            <a:ext cx="4069080" cy="276999"/>
          </a:xfrm>
          <a:prstGeom prst="rect">
            <a:avLst/>
          </a:prstGeom>
          <a:noFill/>
        </p:spPr>
        <p:txBody>
          <a:bodyPr wrap="square" rtlCol="0">
            <a:spAutoFit/>
          </a:bodyPr>
          <a:lstStyle/>
          <a:p>
            <a:r>
              <a:rPr lang="da-DK" sz="1200" i="1"/>
              <a:t>Ill. Kim Dalsgaard for Fri for Mobberi</a:t>
            </a:r>
          </a:p>
        </p:txBody>
      </p:sp>
    </p:spTree>
    <p:extLst>
      <p:ext uri="{BB962C8B-B14F-4D97-AF65-F5344CB8AC3E}">
        <p14:creationId xmlns:p14="http://schemas.microsoft.com/office/powerpoint/2010/main" val="4151543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0793D3-D8E6-CDF8-4534-01750B6EC8B3}"/>
              </a:ext>
            </a:extLst>
          </p:cNvPr>
          <p:cNvSpPr>
            <a:spLocks noGrp="1"/>
          </p:cNvSpPr>
          <p:nvPr>
            <p:ph type="title"/>
          </p:nvPr>
        </p:nvSpPr>
        <p:spPr/>
        <p:txBody>
          <a:bodyPr/>
          <a:lstStyle/>
          <a:p>
            <a:r>
              <a:rPr lang="da-DK"/>
              <a:t>Kommandoveje ved mobning</a:t>
            </a:r>
          </a:p>
        </p:txBody>
      </p:sp>
      <p:graphicFrame>
        <p:nvGraphicFramePr>
          <p:cNvPr id="8" name="Diagram 7">
            <a:extLst>
              <a:ext uri="{FF2B5EF4-FFF2-40B4-BE49-F238E27FC236}">
                <a16:creationId xmlns:a16="http://schemas.microsoft.com/office/drawing/2014/main" id="{2F9E67D9-BDFD-062A-1D00-589A05B0CB95}"/>
              </a:ext>
            </a:extLst>
          </p:cNvPr>
          <p:cNvGraphicFramePr/>
          <p:nvPr>
            <p:extLst>
              <p:ext uri="{D42A27DB-BD31-4B8C-83A1-F6EECF244321}">
                <p14:modId xmlns:p14="http://schemas.microsoft.com/office/powerpoint/2010/main" val="2944466917"/>
              </p:ext>
            </p:extLst>
          </p:nvPr>
        </p:nvGraphicFramePr>
        <p:xfrm>
          <a:off x="828000" y="1981200"/>
          <a:ext cx="11013480"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8445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17E2C1-2F85-1F81-30C5-A6BD721CBF24}"/>
              </a:ext>
            </a:extLst>
          </p:cNvPr>
          <p:cNvSpPr>
            <a:spLocks noGrp="1"/>
          </p:cNvSpPr>
          <p:nvPr>
            <p:ph type="title"/>
          </p:nvPr>
        </p:nvSpPr>
        <p:spPr/>
        <p:txBody>
          <a:bodyPr>
            <a:normAutofit/>
          </a:bodyPr>
          <a:lstStyle/>
          <a:p>
            <a:r>
              <a:rPr lang="da-DK">
                <a:latin typeface="Oswald Medium" pitchFamily="2" charset="0"/>
              </a:rPr>
              <a:t>Drøftelse af mobning i klassefællesskabet</a:t>
            </a:r>
          </a:p>
        </p:txBody>
      </p:sp>
      <p:sp>
        <p:nvSpPr>
          <p:cNvPr id="3" name="Pladsholder til indhold 2">
            <a:extLst>
              <a:ext uri="{FF2B5EF4-FFF2-40B4-BE49-F238E27FC236}">
                <a16:creationId xmlns:a16="http://schemas.microsoft.com/office/drawing/2014/main" id="{340B60AB-E677-22C0-5A1B-5A921A852255}"/>
              </a:ext>
            </a:extLst>
          </p:cNvPr>
          <p:cNvSpPr>
            <a:spLocks noGrp="1"/>
          </p:cNvSpPr>
          <p:nvPr>
            <p:ph sz="quarter" idx="13"/>
          </p:nvPr>
        </p:nvSpPr>
        <p:spPr>
          <a:xfrm>
            <a:off x="828000" y="2514600"/>
            <a:ext cx="6748457" cy="3776755"/>
          </a:xfrm>
        </p:spPr>
        <p:txBody>
          <a:bodyPr/>
          <a:lstStyle/>
          <a:p>
            <a:pPr marL="0" indent="0">
              <a:lnSpc>
                <a:spcPct val="107000"/>
              </a:lnSpc>
              <a:spcAft>
                <a:spcPts val="800"/>
              </a:spcAft>
              <a:buNone/>
            </a:pPr>
            <a:r>
              <a:rPr lang="da-DK" sz="2000" kern="100">
                <a:effectLst/>
                <a:latin typeface="Lato" panose="020F0502020204030203" pitchFamily="34" charset="0"/>
                <a:ea typeface="Aptos" panose="020B0004020202020204" pitchFamily="34" charset="0"/>
                <a:cs typeface="Times New Roman" panose="02020603050405020304" pitchFamily="18" charset="0"/>
              </a:rPr>
              <a:t>I supermarkedet </a:t>
            </a:r>
            <a:r>
              <a:rPr lang="da-DK" sz="2000" kern="100">
                <a:latin typeface="Lato" panose="020F0502020204030203" pitchFamily="34" charset="0"/>
                <a:ea typeface="Aptos" panose="020B0004020202020204" pitchFamily="34" charset="0"/>
                <a:cs typeface="Times New Roman" panose="02020603050405020304" pitchFamily="18" charset="0"/>
              </a:rPr>
              <a:t>støder Siljes mor på </a:t>
            </a:r>
            <a:r>
              <a:rPr lang="da-DK" sz="2000" kern="100">
                <a:effectLst/>
                <a:latin typeface="Lato" panose="020F0502020204030203" pitchFamily="34" charset="0"/>
                <a:ea typeface="Aptos" panose="020B0004020202020204" pitchFamily="34" charset="0"/>
                <a:cs typeface="Times New Roman" panose="02020603050405020304" pitchFamily="18" charset="0"/>
              </a:rPr>
              <a:t>Jakobs mor. Jakobs m</a:t>
            </a:r>
            <a:r>
              <a:rPr lang="da-DK" sz="2000" kern="100">
                <a:latin typeface="Lato" panose="020F0502020204030203" pitchFamily="34" charset="0"/>
                <a:ea typeface="Aptos" panose="020B0004020202020204" pitchFamily="34" charset="0"/>
                <a:cs typeface="Times New Roman" panose="02020603050405020304" pitchFamily="18" charset="0"/>
              </a:rPr>
              <a:t>or</a:t>
            </a:r>
            <a:r>
              <a:rPr lang="da-DK" sz="2000" kern="100">
                <a:effectLst/>
                <a:latin typeface="Lato" panose="020F0502020204030203" pitchFamily="34" charset="0"/>
                <a:ea typeface="Aptos" panose="020B0004020202020204" pitchFamily="34" charset="0"/>
                <a:cs typeface="Times New Roman" panose="02020603050405020304" pitchFamily="18" charset="0"/>
              </a:rPr>
              <a:t> fortæller, at Jakob og flere af de andre drenge har oplevet at blive kaldt grimme ting og slået af én bestemt dreng i klassen. Forældrene til de drenge, der er blevet mobbet, er nu gået sammen og har skrevet et brev til skolelederen for at få drengen smidt ud af skolen, og Jakobs mor spørger, om Siljes mor vil være med til at skrive under på brevet. </a:t>
            </a:r>
          </a:p>
          <a:p>
            <a:pPr marL="0" indent="0">
              <a:lnSpc>
                <a:spcPct val="107000"/>
              </a:lnSpc>
              <a:spcAft>
                <a:spcPts val="800"/>
              </a:spcAft>
              <a:buNone/>
            </a:pPr>
            <a:r>
              <a:rPr lang="da-DK" sz="2000" kern="100">
                <a:effectLst/>
                <a:latin typeface="Lato" panose="020F0502020204030203" pitchFamily="34" charset="0"/>
                <a:ea typeface="Aptos" panose="020B0004020202020204" pitchFamily="34" charset="0"/>
                <a:cs typeface="Times New Roman" panose="02020603050405020304" pitchFamily="18" charset="0"/>
              </a:rPr>
              <a:t>Silje har ikke nævnt noget derhjemme, så dette er det første, Siljes mor hører om denne udfordring i klassen.</a:t>
            </a:r>
          </a:p>
          <a:p>
            <a:pPr marL="0" indent="0">
              <a:lnSpc>
                <a:spcPct val="107000"/>
              </a:lnSpc>
              <a:spcAft>
                <a:spcPts val="800"/>
              </a:spcAft>
              <a:buNone/>
            </a:pPr>
            <a:endParaRPr lang="da-DK" sz="2000" kern="100">
              <a:effectLst/>
              <a:latin typeface="Lato" panose="020F0502020204030203"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r>
              <a:rPr lang="da-DK" sz="2000" kern="100">
                <a:effectLst/>
                <a:latin typeface="Lato" panose="020F0502020204030203" pitchFamily="34" charset="0"/>
                <a:ea typeface="Aptos" panose="020B0004020202020204" pitchFamily="34" charset="0"/>
                <a:cs typeface="Times New Roman" panose="02020603050405020304" pitchFamily="18" charset="0"/>
              </a:rPr>
              <a:t>Hvad kan hun gøre?</a:t>
            </a:r>
          </a:p>
          <a:p>
            <a:endParaRPr lang="da-DK" sz="2000"/>
          </a:p>
        </p:txBody>
      </p:sp>
      <p:pic>
        <p:nvPicPr>
          <p:cNvPr id="8" name="Billede 7" descr="Et billede, der indeholder skitse, tegning, Ansigt, Stregtegning&#10;&#10;Automatisk genereret beskrivelse">
            <a:extLst>
              <a:ext uri="{FF2B5EF4-FFF2-40B4-BE49-F238E27FC236}">
                <a16:creationId xmlns:a16="http://schemas.microsoft.com/office/drawing/2014/main" id="{31B22467-AF34-EDA9-F2F2-B5B4EFABA9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3695" y="2657839"/>
            <a:ext cx="3083014" cy="3105355"/>
          </a:xfrm>
          <a:prstGeom prst="rect">
            <a:avLst/>
          </a:prstGeom>
        </p:spPr>
      </p:pic>
    </p:spTree>
    <p:extLst>
      <p:ext uri="{BB962C8B-B14F-4D97-AF65-F5344CB8AC3E}">
        <p14:creationId xmlns:p14="http://schemas.microsoft.com/office/powerpoint/2010/main" val="853297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C6B7DC-E197-9ED2-1BC4-4F02B8949438}"/>
              </a:ext>
            </a:extLst>
          </p:cNvPr>
          <p:cNvSpPr>
            <a:spLocks noGrp="1"/>
          </p:cNvSpPr>
          <p:nvPr>
            <p:ph type="title"/>
          </p:nvPr>
        </p:nvSpPr>
        <p:spPr/>
        <p:txBody>
          <a:bodyPr/>
          <a:lstStyle/>
          <a:p>
            <a:pPr>
              <a:lnSpc>
                <a:spcPct val="100000"/>
              </a:lnSpc>
            </a:pPr>
            <a:r>
              <a:rPr lang="da-DK"/>
              <a:t>Tak for jeres indsats </a:t>
            </a:r>
            <a:br>
              <a:rPr lang="da-DK"/>
            </a:br>
            <a:br>
              <a:rPr lang="da-DK"/>
            </a:br>
            <a:r>
              <a:rPr lang="da-DK" sz="4000"/>
              <a:t>MOBNING OG EKSKLUSION</a:t>
            </a:r>
            <a:endParaRPr lang="da-DK"/>
          </a:p>
        </p:txBody>
      </p:sp>
      <p:pic>
        <p:nvPicPr>
          <p:cNvPr id="1026" name="Picture 2" descr="Red Barnets logoer til journalister - Red Barnet">
            <a:extLst>
              <a:ext uri="{FF2B5EF4-FFF2-40B4-BE49-F238E27FC236}">
                <a16:creationId xmlns:a16="http://schemas.microsoft.com/office/drawing/2014/main" id="{C8794C71-C334-1B39-7C77-2A55B58C7F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8611" y="4402515"/>
            <a:ext cx="3214777" cy="1139613"/>
          </a:xfrm>
          <a:prstGeom prst="rect">
            <a:avLst/>
          </a:prstGeom>
          <a:solidFill>
            <a:schemeClr val="tx1"/>
          </a:solidFill>
        </p:spPr>
      </p:pic>
    </p:spTree>
    <p:extLst>
      <p:ext uri="{BB962C8B-B14F-4D97-AF65-F5344CB8AC3E}">
        <p14:creationId xmlns:p14="http://schemas.microsoft.com/office/powerpoint/2010/main" val="3056145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E11A39F9-F9AF-8727-F3FD-131A37D2CA24}"/>
              </a:ext>
            </a:extLst>
          </p:cNvPr>
          <p:cNvSpPr>
            <a:spLocks noGrp="1"/>
          </p:cNvSpPr>
          <p:nvPr>
            <p:ph type="title"/>
          </p:nvPr>
        </p:nvSpPr>
        <p:spPr/>
        <p:txBody>
          <a:bodyPr/>
          <a:lstStyle/>
          <a:p>
            <a:r>
              <a:rPr lang="da-DK"/>
              <a:t>Opsamling og næste skridt</a:t>
            </a:r>
          </a:p>
        </p:txBody>
      </p:sp>
      <p:sp>
        <p:nvSpPr>
          <p:cNvPr id="5" name="Pladsholder til indhold 4">
            <a:extLst>
              <a:ext uri="{FF2B5EF4-FFF2-40B4-BE49-F238E27FC236}">
                <a16:creationId xmlns:a16="http://schemas.microsoft.com/office/drawing/2014/main" id="{19A9BAF2-301C-44BC-CFF9-73904BFA07D2}"/>
              </a:ext>
            </a:extLst>
          </p:cNvPr>
          <p:cNvSpPr>
            <a:spLocks noGrp="1"/>
          </p:cNvSpPr>
          <p:nvPr>
            <p:ph idx="1"/>
          </p:nvPr>
        </p:nvSpPr>
        <p:spPr/>
        <p:txBody>
          <a:bodyPr/>
          <a:lstStyle/>
          <a:p>
            <a:endParaRPr lang="da-DK"/>
          </a:p>
        </p:txBody>
      </p:sp>
    </p:spTree>
    <p:extLst>
      <p:ext uri="{BB962C8B-B14F-4D97-AF65-F5344CB8AC3E}">
        <p14:creationId xmlns:p14="http://schemas.microsoft.com/office/powerpoint/2010/main" val="2832088073"/>
      </p:ext>
    </p:extLst>
  </p:cSld>
  <p:clrMapOvr>
    <a:masterClrMapping/>
  </p:clrMapOvr>
</p:sld>
</file>

<file path=ppt/theme/theme1.xml><?xml version="1.0" encoding="utf-8"?>
<a:theme xmlns:a="http://schemas.openxmlformats.org/drawingml/2006/main" name="1_Office-tema">
  <a:themeElements>
    <a:clrScheme name="Red Barnet org NY">
      <a:dk1>
        <a:srgbClr val="000000"/>
      </a:dk1>
      <a:lt1>
        <a:srgbClr val="FFFFFF"/>
      </a:lt1>
      <a:dk2>
        <a:srgbClr val="DA291C"/>
      </a:dk2>
      <a:lt2>
        <a:srgbClr val="F3F2EE"/>
      </a:lt2>
      <a:accent1>
        <a:srgbClr val="DA291C"/>
      </a:accent1>
      <a:accent2>
        <a:srgbClr val="D1CCBD"/>
      </a:accent2>
      <a:accent3>
        <a:srgbClr val="9A3324"/>
      </a:accent3>
      <a:accent4>
        <a:srgbClr val="FF6A39"/>
      </a:accent4>
      <a:accent5>
        <a:srgbClr val="F2A900"/>
      </a:accent5>
      <a:accent6>
        <a:srgbClr val="00B2A9"/>
      </a:accent6>
      <a:hlink>
        <a:srgbClr val="999999"/>
      </a:hlink>
      <a:folHlink>
        <a:srgbClr val="999999"/>
      </a:folHlink>
    </a:clrScheme>
    <a:fontScheme name="Red Barnet">
      <a:majorFont>
        <a:latin typeface="Oswald Medium"/>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6350" cap="flat" cmpd="sng" algn="ctr">
          <a:solidFill>
            <a:schemeClr val="tx1"/>
          </a:solidFill>
          <a:prstDash val="solid"/>
          <a:round/>
          <a:headEnd type="none" w="med" len="med"/>
          <a:tailEnd type="none" w="med" len="med"/>
        </a:ln>
        <a:effectLst/>
      </a:spPr>
      <a:bodyPr vert="horz" wrap="square" lIns="192000" tIns="192000" rIns="192000" bIns="192000" numCol="1" rtlCol="0" anchor="t" anchorCtr="0" compatLnSpc="1">
        <a:prstTxWarp prst="textNoShape">
          <a:avLst/>
        </a:prstTxWarp>
      </a:bodyPr>
      <a:lstStyle>
        <a:defPPr algn="l" fontAlgn="base">
          <a:lnSpc>
            <a:spcPts val="1600"/>
          </a:lnSpc>
          <a:buClr>
            <a:srgbClr val="5F688C"/>
          </a:buClr>
          <a:defRPr sz="1200" kern="800" spc="-11" dirty="0">
            <a:ea typeface="Inter" panose="020B0502030000000004" pitchFamily="34" charset="0"/>
            <a:cs typeface="Inter" panose="020B0502030000000004" pitchFamily="34" charset="0"/>
          </a:defRPr>
        </a:defPPr>
      </a:lstStyle>
    </a:spDef>
  </a:objectDefaults>
  <a:extraClrSchemeLst/>
  <a:extLst>
    <a:ext uri="{05A4C25C-085E-4340-85A3-A5531E510DB2}">
      <thm15:themeFamily xmlns:thm15="http://schemas.microsoft.com/office/thememl/2012/main" name="PP_DANSK.pptx" id="{A4806CB9-1E76-43A5-9E13-80EBE6C39E6F}" vid="{0ED9A92E-C487-4771-A3C8-83B821C6C3A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A0F44673BF945418B8671198329C87E" ma:contentTypeVersion="8" ma:contentTypeDescription="Opret et nyt dokument." ma:contentTypeScope="" ma:versionID="19e59cbe2e540ebfd784ec7a6f926d79">
  <xsd:schema xmlns:xsd="http://www.w3.org/2001/XMLSchema" xmlns:xs="http://www.w3.org/2001/XMLSchema" xmlns:p="http://schemas.microsoft.com/office/2006/metadata/properties" xmlns:ns2="695967ab-da76-48a1-bba9-fa77298c0fc1" targetNamespace="http://schemas.microsoft.com/office/2006/metadata/properties" ma:root="true" ma:fieldsID="c87a56e8e1c6ad357979da2ad94d64e9" ns2:_="">
    <xsd:import namespace="695967ab-da76-48a1-bba9-fa77298c0fc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5967ab-da76-48a1-bba9-fa77298c0f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4AD7171-95EC-4FE6-8471-CF287A2C8B15}">
  <ds:schemaRefs>
    <ds:schemaRef ds:uri="http://schemas.openxmlformats.org/package/2006/metadata/core-properties"/>
    <ds:schemaRef ds:uri="edfbe60d-6ffc-4a52-aaeb-82869bdc3bc1"/>
    <ds:schemaRef ds:uri="http://schemas.microsoft.com/office/infopath/2007/PartnerControls"/>
    <ds:schemaRef ds:uri="http://purl.org/dc/elements/1.1/"/>
    <ds:schemaRef ds:uri="http://purl.org/dc/dcmitype/"/>
    <ds:schemaRef ds:uri="http://schemas.microsoft.com/office/2006/metadata/properties"/>
    <ds:schemaRef ds:uri="http://schemas.microsoft.com/office/2006/documentManagement/types"/>
    <ds:schemaRef ds:uri="3edc5409-73f9-4e02-a18e-e3bb66b1c993"/>
    <ds:schemaRef ds:uri="http://www.w3.org/XML/1998/namespace"/>
    <ds:schemaRef ds:uri="http://purl.org/dc/terms/"/>
  </ds:schemaRefs>
</ds:datastoreItem>
</file>

<file path=customXml/itemProps2.xml><?xml version="1.0" encoding="utf-8"?>
<ds:datastoreItem xmlns:ds="http://schemas.openxmlformats.org/officeDocument/2006/customXml" ds:itemID="{6A40D4BB-589B-4D53-8B07-2B8FF6D81C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5967ab-da76-48a1-bba9-fa77298c0f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EF34CC-13EB-4A0C-A417-AEAB2E52F5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283</TotalTime>
  <Words>3021</Words>
  <Application>Microsoft Office PowerPoint</Application>
  <PresentationFormat>Widescreen</PresentationFormat>
  <Paragraphs>179</Paragraphs>
  <Slides>11</Slides>
  <Notes>11</Notes>
  <HiddenSlides>0</HiddenSlides>
  <MMClips>1</MMClips>
  <ScaleCrop>false</ScaleCrop>
  <HeadingPairs>
    <vt:vector size="6" baseType="variant">
      <vt:variant>
        <vt:lpstr>Benyttede skrifttyper</vt:lpstr>
      </vt:variant>
      <vt:variant>
        <vt:i4>12</vt:i4>
      </vt:variant>
      <vt:variant>
        <vt:lpstr>Tema</vt:lpstr>
      </vt:variant>
      <vt:variant>
        <vt:i4>1</vt:i4>
      </vt:variant>
      <vt:variant>
        <vt:lpstr>Slidetitler</vt:lpstr>
      </vt:variant>
      <vt:variant>
        <vt:i4>11</vt:i4>
      </vt:variant>
    </vt:vector>
  </HeadingPairs>
  <TitlesOfParts>
    <vt:vector size="24" baseType="lpstr">
      <vt:lpstr>Aptos</vt:lpstr>
      <vt:lpstr>Arial</vt:lpstr>
      <vt:lpstr>Calibri</vt:lpstr>
      <vt:lpstr>Gill Sans Infant MT</vt:lpstr>
      <vt:lpstr>Gill Sans Infant Std</vt:lpstr>
      <vt:lpstr>Lato</vt:lpstr>
      <vt:lpstr>Open Sans ExtraBold</vt:lpstr>
      <vt:lpstr>Open Sans Light</vt:lpstr>
      <vt:lpstr>Open Sans Semibold</vt:lpstr>
      <vt:lpstr>Oswald Medium</vt:lpstr>
      <vt:lpstr>Times New Roman</vt:lpstr>
      <vt:lpstr>Wingdings</vt:lpstr>
      <vt:lpstr>1_Office-tema</vt:lpstr>
      <vt:lpstr>Tema:   Forebyggelse af MOBNING</vt:lpstr>
      <vt:lpstr>PowerPoint-præsentation</vt:lpstr>
      <vt:lpstr>Mobning er …</vt:lpstr>
      <vt:lpstr>PowerPoint-præsentation</vt:lpstr>
      <vt:lpstr>Rollefordeling i mobbeforebyggelse</vt:lpstr>
      <vt:lpstr>Vi skaber værdige deltagelsesmuligheder for alle</vt:lpstr>
      <vt:lpstr>Nogle gange opstår mobning alligevel…</vt:lpstr>
      <vt:lpstr>Kommandoveje ved mobning</vt:lpstr>
      <vt:lpstr>Drøftelse af mobning i klassefællesskabet</vt:lpstr>
      <vt:lpstr>Tak for jeres indsats   MOBNING OG EKSKLUSION</vt:lpstr>
      <vt:lpstr>Opsamling og næste skridt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 gode forældremøde</dc:title>
  <dc:creator>Lene Lykkegaard</dc:creator>
  <cp:lastModifiedBy>Sara Dregild (SADR)</cp:lastModifiedBy>
  <cp:revision>3</cp:revision>
  <dcterms:created xsi:type="dcterms:W3CDTF">2024-04-09T11:35:53Z</dcterms:created>
  <dcterms:modified xsi:type="dcterms:W3CDTF">2026-06-04T08:46:21Z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0x0101002A0F44673BF945418B8671198329C87E</vt:lpwstr>
  </property>
  <property fmtid="{D5CDD505-2E9C-101B-9397-08002B2CF9AE}" pid="3" name="MediaServiceImageTags">
    <vt:lpwstr/>
  </property>
</Properties>
</file>