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5"/>
  </p:notesMasterIdLst>
  <p:sldIdLst>
    <p:sldId id="1082" r:id="rId6"/>
    <p:sldId id="1091" r:id="rId7"/>
    <p:sldId id="268" r:id="rId8"/>
    <p:sldId id="267" r:id="rId9"/>
    <p:sldId id="1088" r:id="rId10"/>
    <p:sldId id="1089" r:id="rId11"/>
    <p:sldId id="1085" r:id="rId12"/>
    <p:sldId id="1095" r:id="rId13"/>
    <p:sldId id="1087" r:id="rId1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0" d="100"/>
          <a:sy n="120" d="100"/>
        </p:scale>
        <p:origin x="1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e Lykkegaard" userId="S::lel@redbarnet.dk::39a547b0-ef8c-4b62-83b8-760c64646c49" providerId="AD" clId="Web-{FA7030D8-E4EE-4F0F-8EE7-9A99D81C364B}"/>
    <pc:docChg chg="sldOrd">
      <pc:chgData name="Lene Lykkegaard" userId="S::lel@redbarnet.dk::39a547b0-ef8c-4b62-83b8-760c64646c49" providerId="AD" clId="Web-{FA7030D8-E4EE-4F0F-8EE7-9A99D81C364B}" dt="2024-05-07T07:54:05.852" v="0"/>
      <pc:docMkLst>
        <pc:docMk/>
      </pc:docMkLst>
      <pc:sldChg chg="ord">
        <pc:chgData name="Lene Lykkegaard" userId="S::lel@redbarnet.dk::39a547b0-ef8c-4b62-83b8-760c64646c49" providerId="AD" clId="Web-{FA7030D8-E4EE-4F0F-8EE7-9A99D81C364B}" dt="2024-05-07T07:54:05.852" v="0"/>
        <pc:sldMkLst>
          <pc:docMk/>
          <pc:sldMk cId="1098126679" sldId="1083"/>
        </pc:sldMkLst>
      </pc:sldChg>
    </pc:docChg>
  </pc:docChgLst>
  <pc:docChgLst>
    <pc:chgData name="Nikolaj Bøge Gehlert Aabo" userId="S::niaa@redbarnet.dk::f58fe5b0-f729-43d2-97c2-01f9f5b347fa" providerId="AD" clId="Web-{D0BA5F2E-5787-5951-AE2F-FF9157947889}"/>
    <pc:docChg chg="addSld delSld modSld">
      <pc:chgData name="Nikolaj Bøge Gehlert Aabo" userId="S::niaa@redbarnet.dk::f58fe5b0-f729-43d2-97c2-01f9f5b347fa" providerId="AD" clId="Web-{D0BA5F2E-5787-5951-AE2F-FF9157947889}" dt="2024-08-22T07:45:43.552" v="17" actId="20577"/>
      <pc:docMkLst>
        <pc:docMk/>
      </pc:docMkLst>
      <pc:sldChg chg="del">
        <pc:chgData name="Nikolaj Bøge Gehlert Aabo" userId="S::niaa@redbarnet.dk::f58fe5b0-f729-43d2-97c2-01f9f5b347fa" providerId="AD" clId="Web-{D0BA5F2E-5787-5951-AE2F-FF9157947889}" dt="2024-08-22T07:45:20.738" v="11"/>
        <pc:sldMkLst>
          <pc:docMk/>
          <pc:sldMk cId="3644584816" sldId="256"/>
        </pc:sldMkLst>
      </pc:sldChg>
      <pc:sldChg chg="del">
        <pc:chgData name="Nikolaj Bøge Gehlert Aabo" userId="S::niaa@redbarnet.dk::f58fe5b0-f729-43d2-97c2-01f9f5b347fa" providerId="AD" clId="Web-{D0BA5F2E-5787-5951-AE2F-FF9157947889}" dt="2024-08-22T07:45:20.738" v="9"/>
        <pc:sldMkLst>
          <pc:docMk/>
          <pc:sldMk cId="4022599266" sldId="257"/>
        </pc:sldMkLst>
      </pc:sldChg>
      <pc:sldChg chg="del">
        <pc:chgData name="Nikolaj Bøge Gehlert Aabo" userId="S::niaa@redbarnet.dk::f58fe5b0-f729-43d2-97c2-01f9f5b347fa" providerId="AD" clId="Web-{D0BA5F2E-5787-5951-AE2F-FF9157947889}" dt="2024-08-22T07:45:20.738" v="10"/>
        <pc:sldMkLst>
          <pc:docMk/>
          <pc:sldMk cId="1353076852" sldId="258"/>
        </pc:sldMkLst>
      </pc:sldChg>
      <pc:sldChg chg="del">
        <pc:chgData name="Nikolaj Bøge Gehlert Aabo" userId="S::niaa@redbarnet.dk::f58fe5b0-f729-43d2-97c2-01f9f5b347fa" providerId="AD" clId="Web-{D0BA5F2E-5787-5951-AE2F-FF9157947889}" dt="2024-08-22T07:45:20.738" v="8"/>
        <pc:sldMkLst>
          <pc:docMk/>
          <pc:sldMk cId="1172540411" sldId="259"/>
        </pc:sldMkLst>
      </pc:sldChg>
      <pc:sldChg chg="del">
        <pc:chgData name="Nikolaj Bøge Gehlert Aabo" userId="S::niaa@redbarnet.dk::f58fe5b0-f729-43d2-97c2-01f9f5b347fa" providerId="AD" clId="Web-{D0BA5F2E-5787-5951-AE2F-FF9157947889}" dt="2024-08-22T07:45:20.738" v="7"/>
        <pc:sldMkLst>
          <pc:docMk/>
          <pc:sldMk cId="283151786" sldId="260"/>
        </pc:sldMkLst>
      </pc:sldChg>
      <pc:sldChg chg="del">
        <pc:chgData name="Nikolaj Bøge Gehlert Aabo" userId="S::niaa@redbarnet.dk::f58fe5b0-f729-43d2-97c2-01f9f5b347fa" providerId="AD" clId="Web-{D0BA5F2E-5787-5951-AE2F-FF9157947889}" dt="2024-08-22T07:45:20.738" v="6"/>
        <pc:sldMkLst>
          <pc:docMk/>
          <pc:sldMk cId="2469765093" sldId="261"/>
        </pc:sldMkLst>
      </pc:sldChg>
      <pc:sldChg chg="del">
        <pc:chgData name="Nikolaj Bøge Gehlert Aabo" userId="S::niaa@redbarnet.dk::f58fe5b0-f729-43d2-97c2-01f9f5b347fa" providerId="AD" clId="Web-{D0BA5F2E-5787-5951-AE2F-FF9157947889}" dt="2024-08-22T07:45:20.738" v="5"/>
        <pc:sldMkLst>
          <pc:docMk/>
          <pc:sldMk cId="1005917007" sldId="262"/>
        </pc:sldMkLst>
      </pc:sldChg>
      <pc:sldChg chg="del">
        <pc:chgData name="Nikolaj Bøge Gehlert Aabo" userId="S::niaa@redbarnet.dk::f58fe5b0-f729-43d2-97c2-01f9f5b347fa" providerId="AD" clId="Web-{D0BA5F2E-5787-5951-AE2F-FF9157947889}" dt="2024-08-22T07:45:20.738" v="4"/>
        <pc:sldMkLst>
          <pc:docMk/>
          <pc:sldMk cId="3757959085" sldId="263"/>
        </pc:sldMkLst>
      </pc:sldChg>
      <pc:sldChg chg="del">
        <pc:chgData name="Nikolaj Bøge Gehlert Aabo" userId="S::niaa@redbarnet.dk::f58fe5b0-f729-43d2-97c2-01f9f5b347fa" providerId="AD" clId="Web-{D0BA5F2E-5787-5951-AE2F-FF9157947889}" dt="2024-08-22T07:45:20.723" v="3"/>
        <pc:sldMkLst>
          <pc:docMk/>
          <pc:sldMk cId="507984539" sldId="264"/>
        </pc:sldMkLst>
      </pc:sldChg>
      <pc:sldChg chg="del">
        <pc:chgData name="Nikolaj Bøge Gehlert Aabo" userId="S::niaa@redbarnet.dk::f58fe5b0-f729-43d2-97c2-01f9f5b347fa" providerId="AD" clId="Web-{D0BA5F2E-5787-5951-AE2F-FF9157947889}" dt="2024-08-22T07:45:20.723" v="2"/>
        <pc:sldMkLst>
          <pc:docMk/>
          <pc:sldMk cId="2527963854" sldId="265"/>
        </pc:sldMkLst>
      </pc:sldChg>
      <pc:sldChg chg="del">
        <pc:chgData name="Nikolaj Bøge Gehlert Aabo" userId="S::niaa@redbarnet.dk::f58fe5b0-f729-43d2-97c2-01f9f5b347fa" providerId="AD" clId="Web-{D0BA5F2E-5787-5951-AE2F-FF9157947889}" dt="2024-08-22T07:45:20.723" v="1"/>
        <pc:sldMkLst>
          <pc:docMk/>
          <pc:sldMk cId="3717338459" sldId="269"/>
        </pc:sldMkLst>
      </pc:sldChg>
      <pc:sldChg chg="modSp">
        <pc:chgData name="Nikolaj Bøge Gehlert Aabo" userId="S::niaa@redbarnet.dk::f58fe5b0-f729-43d2-97c2-01f9f5b347fa" providerId="AD" clId="Web-{D0BA5F2E-5787-5951-AE2F-FF9157947889}" dt="2024-08-22T07:45:43.552" v="17" actId="20577"/>
        <pc:sldMkLst>
          <pc:docMk/>
          <pc:sldMk cId="657859536" sldId="1082"/>
        </pc:sldMkLst>
        <pc:spChg chg="mod">
          <ac:chgData name="Nikolaj Bøge Gehlert Aabo" userId="S::niaa@redbarnet.dk::f58fe5b0-f729-43d2-97c2-01f9f5b347fa" providerId="AD" clId="Web-{D0BA5F2E-5787-5951-AE2F-FF9157947889}" dt="2024-08-22T07:45:43.552" v="17" actId="20577"/>
          <ac:spMkLst>
            <pc:docMk/>
            <pc:sldMk cId="657859536" sldId="1082"/>
            <ac:spMk id="2" creationId="{0AC6B7DC-E197-9ED2-1BC4-4F02B8949438}"/>
          </ac:spMkLst>
        </pc:spChg>
      </pc:sldChg>
      <pc:sldChg chg="del">
        <pc:chgData name="Nikolaj Bøge Gehlert Aabo" userId="S::niaa@redbarnet.dk::f58fe5b0-f729-43d2-97c2-01f9f5b347fa" providerId="AD" clId="Web-{D0BA5F2E-5787-5951-AE2F-FF9157947889}" dt="2024-08-22T07:45:20.723" v="0"/>
        <pc:sldMkLst>
          <pc:docMk/>
          <pc:sldMk cId="400230325" sldId="1084"/>
        </pc:sldMkLst>
      </pc:sldChg>
      <pc:sldChg chg="add del">
        <pc:chgData name="Nikolaj Bøge Gehlert Aabo" userId="S::niaa@redbarnet.dk::f58fe5b0-f729-43d2-97c2-01f9f5b347fa" providerId="AD" clId="Web-{D0BA5F2E-5787-5951-AE2F-FF9157947889}" dt="2024-08-22T07:45:36.740" v="14"/>
        <pc:sldMkLst>
          <pc:docMk/>
          <pc:sldMk cId="1065679395" sldId="1086"/>
        </pc:sldMkLst>
      </pc:sldChg>
      <pc:sldChg chg="add del">
        <pc:chgData name="Nikolaj Bøge Gehlert Aabo" userId="S::niaa@redbarnet.dk::f58fe5b0-f729-43d2-97c2-01f9f5b347fa" providerId="AD" clId="Web-{D0BA5F2E-5787-5951-AE2F-FF9157947889}" dt="2024-08-22T07:45:36.755" v="15"/>
        <pc:sldMkLst>
          <pc:docMk/>
          <pc:sldMk cId="2832088073" sldId="1087"/>
        </pc:sldMkLst>
      </pc:sldChg>
    </pc:docChg>
  </pc:docChgLst>
  <pc:docChgLst>
    <pc:chgData name="Lene Lykkegaard" userId="S::lel@redbarnet.dk::39a547b0-ef8c-4b62-83b8-760c64646c49" providerId="AD" clId="Web-{C3C142B1-B6EF-417F-A47E-54FC292F52AE}"/>
    <pc:docChg chg="modSld">
      <pc:chgData name="Lene Lykkegaard" userId="S::lel@redbarnet.dk::39a547b0-ef8c-4b62-83b8-760c64646c49" providerId="AD" clId="Web-{C3C142B1-B6EF-417F-A47E-54FC292F52AE}" dt="2024-05-13T06:46:35.948" v="200" actId="20577"/>
      <pc:docMkLst>
        <pc:docMk/>
      </pc:docMkLst>
      <pc:sldChg chg="modSp">
        <pc:chgData name="Lene Lykkegaard" userId="S::lel@redbarnet.dk::39a547b0-ef8c-4b62-83b8-760c64646c49" providerId="AD" clId="Web-{C3C142B1-B6EF-417F-A47E-54FC292F52AE}" dt="2024-05-13T06:46:35.948" v="200" actId="20577"/>
        <pc:sldMkLst>
          <pc:docMk/>
          <pc:sldMk cId="2463424216" sldId="268"/>
        </pc:sldMkLst>
        <pc:spChg chg="mod">
          <ac:chgData name="Lene Lykkegaard" userId="S::lel@redbarnet.dk::39a547b0-ef8c-4b62-83b8-760c64646c49" providerId="AD" clId="Web-{C3C142B1-B6EF-417F-A47E-54FC292F52AE}" dt="2024-05-13T06:46:35.948" v="200" actId="20577"/>
          <ac:spMkLst>
            <pc:docMk/>
            <pc:sldMk cId="2463424216" sldId="268"/>
            <ac:spMk id="8" creationId="{1835FDEA-7F45-0430-67DD-1A1A02846B34}"/>
          </ac:spMkLst>
        </pc:spChg>
      </pc:sldChg>
    </pc:docChg>
  </pc:docChgLst>
  <pc:docChgLst>
    <pc:chgData name="Lene Lykkegaard" userId="S::lel@redbarnet.dk::39a547b0-ef8c-4b62-83b8-760c64646c49" providerId="AD" clId="Web-{DD2623E1-468F-4761-A8F9-82D80E2E71F4}"/>
    <pc:docChg chg="modSld">
      <pc:chgData name="Lene Lykkegaard" userId="S::lel@redbarnet.dk::39a547b0-ef8c-4b62-83b8-760c64646c49" providerId="AD" clId="Web-{DD2623E1-468F-4761-A8F9-82D80E2E71F4}" dt="2024-07-02T15:07:41.892" v="41"/>
      <pc:docMkLst>
        <pc:docMk/>
      </pc:docMkLst>
      <pc:sldChg chg="modNotes">
        <pc:chgData name="Lene Lykkegaard" userId="S::lel@redbarnet.dk::39a547b0-ef8c-4b62-83b8-760c64646c49" providerId="AD" clId="Web-{DD2623E1-468F-4761-A8F9-82D80E2E71F4}" dt="2024-07-02T15:07:41.892" v="41"/>
        <pc:sldMkLst>
          <pc:docMk/>
          <pc:sldMk cId="197778121" sldId="267"/>
        </pc:sldMkLst>
      </pc:sldChg>
    </pc:docChg>
  </pc:docChgLst>
  <pc:docChgLst>
    <pc:chgData name="Lene Lykkegaard" userId="S::lel@redbarnet.dk::39a547b0-ef8c-4b62-83b8-760c64646c49" providerId="AD" clId="Web-{57E54BE0-67CE-463B-BA95-31311C36752E}"/>
    <pc:docChg chg="modSld">
      <pc:chgData name="Lene Lykkegaard" userId="S::lel@redbarnet.dk::39a547b0-ef8c-4b62-83b8-760c64646c49" providerId="AD" clId="Web-{57E54BE0-67CE-463B-BA95-31311C36752E}" dt="2024-04-26T10:42:53.197" v="15"/>
      <pc:docMkLst>
        <pc:docMk/>
      </pc:docMkLst>
      <pc:sldChg chg="modNotes">
        <pc:chgData name="Lene Lykkegaard" userId="S::lel@redbarnet.dk::39a547b0-ef8c-4b62-83b8-760c64646c49" providerId="AD" clId="Web-{57E54BE0-67CE-463B-BA95-31311C36752E}" dt="2024-04-26T10:40:35.975" v="5"/>
        <pc:sldMkLst>
          <pc:docMk/>
          <pc:sldMk cId="1005917007" sldId="262"/>
        </pc:sldMkLst>
      </pc:sldChg>
      <pc:sldChg chg="modNotes">
        <pc:chgData name="Lene Lykkegaard" userId="S::lel@redbarnet.dk::39a547b0-ef8c-4b62-83b8-760c64646c49" providerId="AD" clId="Web-{57E54BE0-67CE-463B-BA95-31311C36752E}" dt="2024-04-26T10:40:40.475" v="6"/>
        <pc:sldMkLst>
          <pc:docMk/>
          <pc:sldMk cId="3757959085" sldId="263"/>
        </pc:sldMkLst>
      </pc:sldChg>
      <pc:sldChg chg="modNotes">
        <pc:chgData name="Lene Lykkegaard" userId="S::lel@redbarnet.dk::39a547b0-ef8c-4b62-83b8-760c64646c49" providerId="AD" clId="Web-{57E54BE0-67CE-463B-BA95-31311C36752E}" dt="2024-04-26T10:41:57.524" v="10"/>
        <pc:sldMkLst>
          <pc:docMk/>
          <pc:sldMk cId="2527963854" sldId="265"/>
        </pc:sldMkLst>
      </pc:sldChg>
      <pc:sldChg chg="modNotes">
        <pc:chgData name="Lene Lykkegaard" userId="S::lel@redbarnet.dk::39a547b0-ef8c-4b62-83b8-760c64646c49" providerId="AD" clId="Web-{57E54BE0-67CE-463B-BA95-31311C36752E}" dt="2024-04-26T10:42:07.946" v="13"/>
        <pc:sldMkLst>
          <pc:docMk/>
          <pc:sldMk cId="1141547798" sldId="270"/>
        </pc:sldMkLst>
      </pc:sldChg>
      <pc:sldChg chg="modNotes">
        <pc:chgData name="Lene Lykkegaard" userId="S::lel@redbarnet.dk::39a547b0-ef8c-4b62-83b8-760c64646c49" providerId="AD" clId="Web-{57E54BE0-67CE-463B-BA95-31311C36752E}" dt="2024-04-26T10:42:53.197" v="15"/>
        <pc:sldMkLst>
          <pc:docMk/>
          <pc:sldMk cId="853297398" sldId="1085"/>
        </pc:sldMkLst>
      </pc:sldChg>
    </pc:docChg>
  </pc:docChgLst>
  <pc:docChgLst>
    <pc:chgData name="Lene Lykkegaard" userId="S::lel@redbarnet.dk::39a547b0-ef8c-4b62-83b8-760c64646c49" providerId="AD" clId="Web-{63FA779E-AD60-44C0-A701-62D4D80BB381}"/>
    <pc:docChg chg="delSld modSld">
      <pc:chgData name="Lene Lykkegaard" userId="S::lel@redbarnet.dk::39a547b0-ef8c-4b62-83b8-760c64646c49" providerId="AD" clId="Web-{63FA779E-AD60-44C0-A701-62D4D80BB381}" dt="2024-05-07T13:40:25.338" v="145"/>
      <pc:docMkLst>
        <pc:docMk/>
      </pc:docMkLst>
      <pc:sldChg chg="modSp">
        <pc:chgData name="Lene Lykkegaard" userId="S::lel@redbarnet.dk::39a547b0-ef8c-4b62-83b8-760c64646c49" providerId="AD" clId="Web-{63FA779E-AD60-44C0-A701-62D4D80BB381}" dt="2024-05-07T13:32:54.760" v="1" actId="20577"/>
        <pc:sldMkLst>
          <pc:docMk/>
          <pc:sldMk cId="3644584816" sldId="256"/>
        </pc:sldMkLst>
        <pc:spChg chg="mod">
          <ac:chgData name="Lene Lykkegaard" userId="S::lel@redbarnet.dk::39a547b0-ef8c-4b62-83b8-760c64646c49" providerId="AD" clId="Web-{63FA779E-AD60-44C0-A701-62D4D80BB381}" dt="2024-05-07T13:32:54.760" v="1" actId="20577"/>
          <ac:spMkLst>
            <pc:docMk/>
            <pc:sldMk cId="3644584816" sldId="256"/>
            <ac:spMk id="3" creationId="{05F42BA7-CF99-2E3E-CE24-92FE94558B69}"/>
          </ac:spMkLst>
        </pc:spChg>
      </pc:sldChg>
      <pc:sldChg chg="modSp">
        <pc:chgData name="Lene Lykkegaard" userId="S::lel@redbarnet.dk::39a547b0-ef8c-4b62-83b8-760c64646c49" providerId="AD" clId="Web-{63FA779E-AD60-44C0-A701-62D4D80BB381}" dt="2024-05-07T13:33:14.511" v="3" actId="20577"/>
        <pc:sldMkLst>
          <pc:docMk/>
          <pc:sldMk cId="1353076852" sldId="258"/>
        </pc:sldMkLst>
        <pc:spChg chg="mod">
          <ac:chgData name="Lene Lykkegaard" userId="S::lel@redbarnet.dk::39a547b0-ef8c-4b62-83b8-760c64646c49" providerId="AD" clId="Web-{63FA779E-AD60-44C0-A701-62D4D80BB381}" dt="2024-05-07T13:33:14.511" v="3" actId="20577"/>
          <ac:spMkLst>
            <pc:docMk/>
            <pc:sldMk cId="1353076852" sldId="258"/>
            <ac:spMk id="8" creationId="{29F73857-6A58-2FE2-5BC5-D41975482D20}"/>
          </ac:spMkLst>
        </pc:spChg>
      </pc:sldChg>
      <pc:sldChg chg="modSp">
        <pc:chgData name="Lene Lykkegaard" userId="S::lel@redbarnet.dk::39a547b0-ef8c-4b62-83b8-760c64646c49" providerId="AD" clId="Web-{63FA779E-AD60-44C0-A701-62D4D80BB381}" dt="2024-05-07T13:36:54.831" v="98" actId="20577"/>
        <pc:sldMkLst>
          <pc:docMk/>
          <pc:sldMk cId="3757959085" sldId="263"/>
        </pc:sldMkLst>
        <pc:spChg chg="mod">
          <ac:chgData name="Lene Lykkegaard" userId="S::lel@redbarnet.dk::39a547b0-ef8c-4b62-83b8-760c64646c49" providerId="AD" clId="Web-{63FA779E-AD60-44C0-A701-62D4D80BB381}" dt="2024-05-07T13:36:54.831" v="98" actId="20577"/>
          <ac:spMkLst>
            <pc:docMk/>
            <pc:sldMk cId="3757959085" sldId="263"/>
            <ac:spMk id="3" creationId="{FA0BE2F0-414B-ADBA-78D2-2BB81D8958B5}"/>
          </ac:spMkLst>
        </pc:spChg>
      </pc:sldChg>
      <pc:sldChg chg="delSp modSp delAnim modNotes">
        <pc:chgData name="Lene Lykkegaard" userId="S::lel@redbarnet.dk::39a547b0-ef8c-4b62-83b8-760c64646c49" providerId="AD" clId="Web-{63FA779E-AD60-44C0-A701-62D4D80BB381}" dt="2024-05-07T13:39:42.290" v="138"/>
        <pc:sldMkLst>
          <pc:docMk/>
          <pc:sldMk cId="197778121" sldId="267"/>
        </pc:sldMkLst>
        <pc:spChg chg="mod">
          <ac:chgData name="Lene Lykkegaard" userId="S::lel@redbarnet.dk::39a547b0-ef8c-4b62-83b8-760c64646c49" providerId="AD" clId="Web-{63FA779E-AD60-44C0-A701-62D4D80BB381}" dt="2024-05-07T13:38:36.850" v="125" actId="20577"/>
          <ac:spMkLst>
            <pc:docMk/>
            <pc:sldMk cId="197778121" sldId="267"/>
            <ac:spMk id="2" creationId="{D4E9A79F-6C52-F516-74D6-6693BDAEE8DF}"/>
          </ac:spMkLst>
        </pc:spChg>
        <pc:spChg chg="mod">
          <ac:chgData name="Lene Lykkegaard" userId="S::lel@redbarnet.dk::39a547b0-ef8c-4b62-83b8-760c64646c49" providerId="AD" clId="Web-{63FA779E-AD60-44C0-A701-62D4D80BB381}" dt="2024-05-07T13:38:42.366" v="126" actId="20577"/>
          <ac:spMkLst>
            <pc:docMk/>
            <pc:sldMk cId="197778121" sldId="267"/>
            <ac:spMk id="12" creationId="{CE1D8B1B-C258-6168-B2CF-2FC35346337C}"/>
          </ac:spMkLst>
        </pc:spChg>
        <pc:spChg chg="del">
          <ac:chgData name="Lene Lykkegaard" userId="S::lel@redbarnet.dk::39a547b0-ef8c-4b62-83b8-760c64646c49" providerId="AD" clId="Web-{63FA779E-AD60-44C0-A701-62D4D80BB381}" dt="2024-05-07T13:38:47.804" v="128"/>
          <ac:spMkLst>
            <pc:docMk/>
            <pc:sldMk cId="197778121" sldId="267"/>
            <ac:spMk id="15" creationId="{0C8B79CD-1818-A051-0B6E-DF4FE7F2C6C4}"/>
          </ac:spMkLst>
        </pc:spChg>
        <pc:grpChg chg="del">
          <ac:chgData name="Lene Lykkegaard" userId="S::lel@redbarnet.dk::39a547b0-ef8c-4b62-83b8-760c64646c49" providerId="AD" clId="Web-{63FA779E-AD60-44C0-A701-62D4D80BB381}" dt="2024-05-07T13:38:50.976" v="129"/>
          <ac:grpSpMkLst>
            <pc:docMk/>
            <pc:sldMk cId="197778121" sldId="267"/>
            <ac:grpSpMk id="8" creationId="{C1082CA0-7FD7-C897-4AE8-7C031A513071}"/>
          </ac:grpSpMkLst>
        </pc:grpChg>
        <pc:grpChg chg="del">
          <ac:chgData name="Lene Lykkegaard" userId="S::lel@redbarnet.dk::39a547b0-ef8c-4b62-83b8-760c64646c49" providerId="AD" clId="Web-{63FA779E-AD60-44C0-A701-62D4D80BB381}" dt="2024-05-07T13:38:43.850" v="127"/>
          <ac:grpSpMkLst>
            <pc:docMk/>
            <pc:sldMk cId="197778121" sldId="267"/>
            <ac:grpSpMk id="24" creationId="{34F64DA7-AF30-58AB-E1C3-E01FC544DCFE}"/>
          </ac:grpSpMkLst>
        </pc:grpChg>
      </pc:sldChg>
      <pc:sldChg chg="addSp delSp modSp modNotes">
        <pc:chgData name="Lene Lykkegaard" userId="S::lel@redbarnet.dk::39a547b0-ef8c-4b62-83b8-760c64646c49" providerId="AD" clId="Web-{63FA779E-AD60-44C0-A701-62D4D80BB381}" dt="2024-05-07T13:39:49.165" v="139"/>
        <pc:sldMkLst>
          <pc:docMk/>
          <pc:sldMk cId="2463424216" sldId="268"/>
        </pc:sldMkLst>
        <pc:spChg chg="del">
          <ac:chgData name="Lene Lykkegaard" userId="S::lel@redbarnet.dk::39a547b0-ef8c-4b62-83b8-760c64646c49" providerId="AD" clId="Web-{63FA779E-AD60-44C0-A701-62D4D80BB381}" dt="2024-05-07T13:39:00.710" v="130"/>
          <ac:spMkLst>
            <pc:docMk/>
            <pc:sldMk cId="2463424216" sldId="268"/>
            <ac:spMk id="2" creationId="{E4857DFB-A971-9EE6-8CB0-5F438C6378E7}"/>
          </ac:spMkLst>
        </pc:spChg>
        <pc:spChg chg="del">
          <ac:chgData name="Lene Lykkegaard" userId="S::lel@redbarnet.dk::39a547b0-ef8c-4b62-83b8-760c64646c49" providerId="AD" clId="Web-{63FA779E-AD60-44C0-A701-62D4D80BB381}" dt="2024-05-07T13:39:04.492" v="131"/>
          <ac:spMkLst>
            <pc:docMk/>
            <pc:sldMk cId="2463424216" sldId="268"/>
            <ac:spMk id="4" creationId="{7DAA98FF-7C6A-A4A6-D69E-A36190E06973}"/>
          </ac:spMkLst>
        </pc:spChg>
        <pc:spChg chg="add mod">
          <ac:chgData name="Lene Lykkegaard" userId="S::lel@redbarnet.dk::39a547b0-ef8c-4b62-83b8-760c64646c49" providerId="AD" clId="Web-{63FA779E-AD60-44C0-A701-62D4D80BB381}" dt="2024-05-07T13:39:00.710" v="130"/>
          <ac:spMkLst>
            <pc:docMk/>
            <pc:sldMk cId="2463424216" sldId="268"/>
            <ac:spMk id="5" creationId="{A0211FBC-F38F-62D2-962C-012AF8548F10}"/>
          </ac:spMkLst>
        </pc:spChg>
        <pc:spChg chg="add mod">
          <ac:chgData name="Lene Lykkegaard" userId="S::lel@redbarnet.dk::39a547b0-ef8c-4b62-83b8-760c64646c49" providerId="AD" clId="Web-{63FA779E-AD60-44C0-A701-62D4D80BB381}" dt="2024-05-07T13:39:04.492" v="131"/>
          <ac:spMkLst>
            <pc:docMk/>
            <pc:sldMk cId="2463424216" sldId="268"/>
            <ac:spMk id="8" creationId="{1835FDEA-7F45-0430-67DD-1A1A02846B34}"/>
          </ac:spMkLst>
        </pc:spChg>
        <pc:spChg chg="add mod">
          <ac:chgData name="Lene Lykkegaard" userId="S::lel@redbarnet.dk::39a547b0-ef8c-4b62-83b8-760c64646c49" providerId="AD" clId="Web-{63FA779E-AD60-44C0-A701-62D4D80BB381}" dt="2024-05-07T13:39:06.929" v="132"/>
          <ac:spMkLst>
            <pc:docMk/>
            <pc:sldMk cId="2463424216" sldId="268"/>
            <ac:spMk id="10" creationId="{CEA946EE-9391-C733-3456-BAF479F65FC7}"/>
          </ac:spMkLst>
        </pc:spChg>
        <pc:picChg chg="del">
          <ac:chgData name="Lene Lykkegaard" userId="S::lel@redbarnet.dk::39a547b0-ef8c-4b62-83b8-760c64646c49" providerId="AD" clId="Web-{63FA779E-AD60-44C0-A701-62D4D80BB381}" dt="2024-05-07T13:39:06.929" v="132"/>
          <ac:picMkLst>
            <pc:docMk/>
            <pc:sldMk cId="2463424216" sldId="268"/>
            <ac:picMk id="6" creationId="{AC3A9C5C-72A3-8319-4FD2-F6F0B0590D5B}"/>
          </ac:picMkLst>
        </pc:picChg>
      </pc:sldChg>
      <pc:sldChg chg="del">
        <pc:chgData name="Lene Lykkegaard" userId="S::lel@redbarnet.dk::39a547b0-ef8c-4b62-83b8-760c64646c49" providerId="AD" clId="Web-{63FA779E-AD60-44C0-A701-62D4D80BB381}" dt="2024-05-07T13:40:18.697" v="142"/>
        <pc:sldMkLst>
          <pc:docMk/>
          <pc:sldMk cId="1141547798" sldId="270"/>
        </pc:sldMkLst>
      </pc:sldChg>
      <pc:sldChg chg="del">
        <pc:chgData name="Lene Lykkegaard" userId="S::lel@redbarnet.dk::39a547b0-ef8c-4b62-83b8-760c64646c49" providerId="AD" clId="Web-{63FA779E-AD60-44C0-A701-62D4D80BB381}" dt="2024-05-07T13:40:25.338" v="145"/>
        <pc:sldMkLst>
          <pc:docMk/>
          <pc:sldMk cId="1299432656" sldId="271"/>
        </pc:sldMkLst>
      </pc:sldChg>
      <pc:sldChg chg="addSp delSp modSp delAnim modNotes">
        <pc:chgData name="Lene Lykkegaard" userId="S::lel@redbarnet.dk::39a547b0-ef8c-4b62-83b8-760c64646c49" providerId="AD" clId="Web-{63FA779E-AD60-44C0-A701-62D4D80BB381}" dt="2024-05-07T13:40:00.478" v="140"/>
        <pc:sldMkLst>
          <pc:docMk/>
          <pc:sldMk cId="1325702707" sldId="272"/>
        </pc:sldMkLst>
        <pc:spChg chg="del">
          <ac:chgData name="Lene Lykkegaard" userId="S::lel@redbarnet.dk::39a547b0-ef8c-4b62-83b8-760c64646c49" providerId="AD" clId="Web-{63FA779E-AD60-44C0-A701-62D4D80BB381}" dt="2024-05-07T13:39:14.992" v="133"/>
          <ac:spMkLst>
            <pc:docMk/>
            <pc:sldMk cId="1325702707" sldId="272"/>
            <ac:spMk id="2" creationId="{75B2896D-1711-54D1-8C87-6CE0C8871945}"/>
          </ac:spMkLst>
        </pc:spChg>
        <pc:spChg chg="mod">
          <ac:chgData name="Lene Lykkegaard" userId="S::lel@redbarnet.dk::39a547b0-ef8c-4b62-83b8-760c64646c49" providerId="AD" clId="Web-{63FA779E-AD60-44C0-A701-62D4D80BB381}" dt="2024-05-07T13:39:21.899" v="135" actId="20577"/>
          <ac:spMkLst>
            <pc:docMk/>
            <pc:sldMk cId="1325702707" sldId="272"/>
            <ac:spMk id="4" creationId="{FBCACEF6-B0F9-B0C5-2404-6BB5218C4A67}"/>
          </ac:spMkLst>
        </pc:spChg>
        <pc:spChg chg="del">
          <ac:chgData name="Lene Lykkegaard" userId="S::lel@redbarnet.dk::39a547b0-ef8c-4b62-83b8-760c64646c49" providerId="AD" clId="Web-{63FA779E-AD60-44C0-A701-62D4D80BB381}" dt="2024-05-07T13:39:19.070" v="134"/>
          <ac:spMkLst>
            <pc:docMk/>
            <pc:sldMk cId="1325702707" sldId="272"/>
            <ac:spMk id="5" creationId="{409306A4-7C8F-EEEF-046C-1C6F47C1511F}"/>
          </ac:spMkLst>
        </pc:spChg>
        <pc:spChg chg="mod">
          <ac:chgData name="Lene Lykkegaard" userId="S::lel@redbarnet.dk::39a547b0-ef8c-4b62-83b8-760c64646c49" providerId="AD" clId="Web-{63FA779E-AD60-44C0-A701-62D4D80BB381}" dt="2024-05-07T13:39:27.727" v="136" actId="20577"/>
          <ac:spMkLst>
            <pc:docMk/>
            <pc:sldMk cId="1325702707" sldId="272"/>
            <ac:spMk id="6" creationId="{01A45D0D-9679-94BB-6AF1-335F36A52126}"/>
          </ac:spMkLst>
        </pc:spChg>
        <pc:spChg chg="del">
          <ac:chgData name="Lene Lykkegaard" userId="S::lel@redbarnet.dk::39a547b0-ef8c-4b62-83b8-760c64646c49" providerId="AD" clId="Web-{63FA779E-AD60-44C0-A701-62D4D80BB381}" dt="2024-05-07T13:39:30.180" v="137"/>
          <ac:spMkLst>
            <pc:docMk/>
            <pc:sldMk cId="1325702707" sldId="272"/>
            <ac:spMk id="7" creationId="{8DF24889-ED8B-4B60-1ADD-646BC0F40D44}"/>
          </ac:spMkLst>
        </pc:spChg>
        <pc:spChg chg="add mod">
          <ac:chgData name="Lene Lykkegaard" userId="S::lel@redbarnet.dk::39a547b0-ef8c-4b62-83b8-760c64646c49" providerId="AD" clId="Web-{63FA779E-AD60-44C0-A701-62D4D80BB381}" dt="2024-05-07T13:39:14.992" v="133"/>
          <ac:spMkLst>
            <pc:docMk/>
            <pc:sldMk cId="1325702707" sldId="272"/>
            <ac:spMk id="8" creationId="{E92F725A-A47C-5A21-8BDA-19A6E6A035B7}"/>
          </ac:spMkLst>
        </pc:spChg>
        <pc:spChg chg="add mod">
          <ac:chgData name="Lene Lykkegaard" userId="S::lel@redbarnet.dk::39a547b0-ef8c-4b62-83b8-760c64646c49" providerId="AD" clId="Web-{63FA779E-AD60-44C0-A701-62D4D80BB381}" dt="2024-05-07T13:39:19.070" v="134"/>
          <ac:spMkLst>
            <pc:docMk/>
            <pc:sldMk cId="1325702707" sldId="272"/>
            <ac:spMk id="10" creationId="{13DB05E0-2675-EB75-1999-E7A88038ABDE}"/>
          </ac:spMkLst>
        </pc:spChg>
        <pc:spChg chg="add mod">
          <ac:chgData name="Lene Lykkegaard" userId="S::lel@redbarnet.dk::39a547b0-ef8c-4b62-83b8-760c64646c49" providerId="AD" clId="Web-{63FA779E-AD60-44C0-A701-62D4D80BB381}" dt="2024-05-07T13:39:30.180" v="137"/>
          <ac:spMkLst>
            <pc:docMk/>
            <pc:sldMk cId="1325702707" sldId="272"/>
            <ac:spMk id="12" creationId="{5FA52FA8-04FE-4AAB-1776-C5E915760052}"/>
          </ac:spMkLst>
        </pc:spChg>
      </pc:sldChg>
      <pc:sldChg chg="modSp modNotes">
        <pc:chgData name="Lene Lykkegaard" userId="S::lel@redbarnet.dk::39a547b0-ef8c-4b62-83b8-760c64646c49" providerId="AD" clId="Web-{63FA779E-AD60-44C0-A701-62D4D80BB381}" dt="2024-05-07T13:38:22.272" v="124"/>
        <pc:sldMkLst>
          <pc:docMk/>
          <pc:sldMk cId="657859536" sldId="1082"/>
        </pc:sldMkLst>
        <pc:spChg chg="mod">
          <ac:chgData name="Lene Lykkegaard" userId="S::lel@redbarnet.dk::39a547b0-ef8c-4b62-83b8-760c64646c49" providerId="AD" clId="Web-{63FA779E-AD60-44C0-A701-62D4D80BB381}" dt="2024-05-07T13:38:01.880" v="112" actId="20577"/>
          <ac:spMkLst>
            <pc:docMk/>
            <pc:sldMk cId="657859536" sldId="1082"/>
            <ac:spMk id="2" creationId="{0AC6B7DC-E197-9ED2-1BC4-4F02B8949438}"/>
          </ac:spMkLst>
        </pc:spChg>
      </pc:sldChg>
      <pc:sldChg chg="del">
        <pc:chgData name="Lene Lykkegaard" userId="S::lel@redbarnet.dk::39a547b0-ef8c-4b62-83b8-760c64646c49" providerId="AD" clId="Web-{63FA779E-AD60-44C0-A701-62D4D80BB381}" dt="2024-05-07T13:40:22.260" v="144"/>
        <pc:sldMkLst>
          <pc:docMk/>
          <pc:sldMk cId="1098126679" sldId="1083"/>
        </pc:sldMkLst>
      </pc:sldChg>
      <pc:sldChg chg="del modNotes">
        <pc:chgData name="Lene Lykkegaard" userId="S::lel@redbarnet.dk::39a547b0-ef8c-4b62-83b8-760c64646c49" providerId="AD" clId="Web-{63FA779E-AD60-44C0-A701-62D4D80BB381}" dt="2024-05-07T13:40:18.697" v="143"/>
        <pc:sldMkLst>
          <pc:docMk/>
          <pc:sldMk cId="512057948" sldId="1088"/>
        </pc:sldMkLst>
      </pc:sldChg>
    </pc:docChg>
  </pc:docChgLst>
  <pc:docChgLst>
    <pc:chgData name="Lene Lykkegaard" userId="39a547b0-ef8c-4b62-83b8-760c64646c49" providerId="ADAL" clId="{1DDAEE6D-7B37-4ED2-B455-26CD208E92FB}"/>
    <pc:docChg chg="undo redo custSel addSld delSld modSld sldOrd">
      <pc:chgData name="Lene Lykkegaard" userId="39a547b0-ef8c-4b62-83b8-760c64646c49" providerId="ADAL" clId="{1DDAEE6D-7B37-4ED2-B455-26CD208E92FB}" dt="2024-04-23T09:17:53.671" v="15981" actId="20577"/>
      <pc:docMkLst>
        <pc:docMk/>
      </pc:docMkLst>
      <pc:sldChg chg="modSp mod modNotesTx">
        <pc:chgData name="Lene Lykkegaard" userId="39a547b0-ef8c-4b62-83b8-760c64646c49" providerId="ADAL" clId="{1DDAEE6D-7B37-4ED2-B455-26CD208E92FB}" dt="2024-04-23T07:52:48.705" v="10315" actId="6549"/>
        <pc:sldMkLst>
          <pc:docMk/>
          <pc:sldMk cId="3644584816" sldId="256"/>
        </pc:sldMkLst>
        <pc:spChg chg="mod">
          <ac:chgData name="Lene Lykkegaard" userId="39a547b0-ef8c-4b62-83b8-760c64646c49" providerId="ADAL" clId="{1DDAEE6D-7B37-4ED2-B455-26CD208E92FB}" dt="2024-04-23T07:43:06.635" v="9556" actId="20577"/>
          <ac:spMkLst>
            <pc:docMk/>
            <pc:sldMk cId="3644584816" sldId="256"/>
            <ac:spMk id="3" creationId="{05F42BA7-CF99-2E3E-CE24-92FE94558B69}"/>
          </ac:spMkLst>
        </pc:spChg>
      </pc:sldChg>
      <pc:sldChg chg="modNotesTx">
        <pc:chgData name="Lene Lykkegaard" userId="39a547b0-ef8c-4b62-83b8-760c64646c49" providerId="ADAL" clId="{1DDAEE6D-7B37-4ED2-B455-26CD208E92FB}" dt="2024-04-23T07:53:39.234" v="10326" actId="20577"/>
        <pc:sldMkLst>
          <pc:docMk/>
          <pc:sldMk cId="4022599266" sldId="257"/>
        </pc:sldMkLst>
      </pc:sldChg>
      <pc:sldChg chg="addSp modSp mod modClrScheme chgLayout modNotesTx">
        <pc:chgData name="Lene Lykkegaard" userId="39a547b0-ef8c-4b62-83b8-760c64646c49" providerId="ADAL" clId="{1DDAEE6D-7B37-4ED2-B455-26CD208E92FB}" dt="2024-04-23T07:53:18.206" v="10321" actId="20577"/>
        <pc:sldMkLst>
          <pc:docMk/>
          <pc:sldMk cId="1353076852" sldId="258"/>
        </pc:sldMkLst>
        <pc:spChg chg="add mod ord">
          <ac:chgData name="Lene Lykkegaard" userId="39a547b0-ef8c-4b62-83b8-760c64646c49" providerId="ADAL" clId="{1DDAEE6D-7B37-4ED2-B455-26CD208E92FB}" dt="2024-04-23T07:43:50.772" v="9561" actId="12"/>
          <ac:spMkLst>
            <pc:docMk/>
            <pc:sldMk cId="1353076852" sldId="258"/>
            <ac:spMk id="2" creationId="{C62AD78C-AADF-F2B4-F66A-4ECDE612D96B}"/>
          </ac:spMkLst>
        </pc:spChg>
        <pc:spChg chg="mod ord">
          <ac:chgData name="Lene Lykkegaard" userId="39a547b0-ef8c-4b62-83b8-760c64646c49" providerId="ADAL" clId="{1DDAEE6D-7B37-4ED2-B455-26CD208E92FB}" dt="2024-04-23T07:43:28.093" v="9557" actId="700"/>
          <ac:spMkLst>
            <pc:docMk/>
            <pc:sldMk cId="1353076852" sldId="258"/>
            <ac:spMk id="7" creationId="{C2218091-D213-B4AC-8C77-8F2C80B78DC5}"/>
          </ac:spMkLst>
        </pc:spChg>
        <pc:spChg chg="mod ord">
          <ac:chgData name="Lene Lykkegaard" userId="39a547b0-ef8c-4b62-83b8-760c64646c49" providerId="ADAL" clId="{1DDAEE6D-7B37-4ED2-B455-26CD208E92FB}" dt="2024-04-23T07:44:09.874" v="9594" actId="20577"/>
          <ac:spMkLst>
            <pc:docMk/>
            <pc:sldMk cId="1353076852" sldId="258"/>
            <ac:spMk id="8" creationId="{29F73857-6A58-2FE2-5BC5-D41975482D20}"/>
          </ac:spMkLst>
        </pc:spChg>
      </pc:sldChg>
      <pc:sldChg chg="modSp mod modNotesTx">
        <pc:chgData name="Lene Lykkegaard" userId="39a547b0-ef8c-4b62-83b8-760c64646c49" providerId="ADAL" clId="{1DDAEE6D-7B37-4ED2-B455-26CD208E92FB}" dt="2024-04-23T07:53:51.852" v="10328" actId="20577"/>
        <pc:sldMkLst>
          <pc:docMk/>
          <pc:sldMk cId="1172540411" sldId="259"/>
        </pc:sldMkLst>
        <pc:spChg chg="mod">
          <ac:chgData name="Lene Lykkegaard" userId="39a547b0-ef8c-4b62-83b8-760c64646c49" providerId="ADAL" clId="{1DDAEE6D-7B37-4ED2-B455-26CD208E92FB}" dt="2024-04-22T08:52:05.829" v="4518" actId="20577"/>
          <ac:spMkLst>
            <pc:docMk/>
            <pc:sldMk cId="1172540411" sldId="259"/>
            <ac:spMk id="5" creationId="{EFCE61C0-0165-B40E-B0D5-568FC4350CD0}"/>
          </ac:spMkLst>
        </pc:spChg>
      </pc:sldChg>
      <pc:sldChg chg="modNotesTx">
        <pc:chgData name="Lene Lykkegaard" userId="39a547b0-ef8c-4b62-83b8-760c64646c49" providerId="ADAL" clId="{1DDAEE6D-7B37-4ED2-B455-26CD208E92FB}" dt="2024-04-22T08:58:27.222" v="5202" actId="6549"/>
        <pc:sldMkLst>
          <pc:docMk/>
          <pc:sldMk cId="283151786" sldId="260"/>
        </pc:sldMkLst>
      </pc:sldChg>
      <pc:sldChg chg="modSp new mod modNotesTx">
        <pc:chgData name="Lene Lykkegaard" userId="39a547b0-ef8c-4b62-83b8-760c64646c49" providerId="ADAL" clId="{1DDAEE6D-7B37-4ED2-B455-26CD208E92FB}" dt="2024-04-23T07:54:08.400" v="10330" actId="20577"/>
        <pc:sldMkLst>
          <pc:docMk/>
          <pc:sldMk cId="2469765093" sldId="261"/>
        </pc:sldMkLst>
        <pc:spChg chg="mod">
          <ac:chgData name="Lene Lykkegaard" userId="39a547b0-ef8c-4b62-83b8-760c64646c49" providerId="ADAL" clId="{1DDAEE6D-7B37-4ED2-B455-26CD208E92FB}" dt="2024-04-09T12:53:41.329" v="43" actId="20577"/>
          <ac:spMkLst>
            <pc:docMk/>
            <pc:sldMk cId="2469765093" sldId="261"/>
            <ac:spMk id="2" creationId="{D1F1FD2D-D9CF-114C-CCE9-E634083697B5}"/>
          </ac:spMkLst>
        </pc:spChg>
      </pc:sldChg>
      <pc:sldChg chg="modSp new del mod">
        <pc:chgData name="Lene Lykkegaard" userId="39a547b0-ef8c-4b62-83b8-760c64646c49" providerId="ADAL" clId="{1DDAEE6D-7B37-4ED2-B455-26CD208E92FB}" dt="2024-04-09T12:53:22.339" v="17" actId="2696"/>
        <pc:sldMkLst>
          <pc:docMk/>
          <pc:sldMk cId="4269514508" sldId="261"/>
        </pc:sldMkLst>
        <pc:spChg chg="mod">
          <ac:chgData name="Lene Lykkegaard" userId="39a547b0-ef8c-4b62-83b8-760c64646c49" providerId="ADAL" clId="{1DDAEE6D-7B37-4ED2-B455-26CD208E92FB}" dt="2024-04-09T12:53:17.730" v="16" actId="20577"/>
          <ac:spMkLst>
            <pc:docMk/>
            <pc:sldMk cId="4269514508" sldId="261"/>
            <ac:spMk id="2" creationId="{D32D27A6-4934-DBB2-D97B-177A2844E22B}"/>
          </ac:spMkLst>
        </pc:spChg>
      </pc:sldChg>
      <pc:sldChg chg="addSp modSp new mod modClrScheme chgLayout modNotesTx">
        <pc:chgData name="Lene Lykkegaard" userId="39a547b0-ef8c-4b62-83b8-760c64646c49" providerId="ADAL" clId="{1DDAEE6D-7B37-4ED2-B455-26CD208E92FB}" dt="2024-04-23T07:45:55.313" v="9669" actId="20577"/>
        <pc:sldMkLst>
          <pc:docMk/>
          <pc:sldMk cId="1005917007" sldId="262"/>
        </pc:sldMkLst>
        <pc:spChg chg="mod ord">
          <ac:chgData name="Lene Lykkegaard" userId="39a547b0-ef8c-4b62-83b8-760c64646c49" providerId="ADAL" clId="{1DDAEE6D-7B37-4ED2-B455-26CD208E92FB}" dt="2024-04-23T07:44:54.147" v="9595" actId="700"/>
          <ac:spMkLst>
            <pc:docMk/>
            <pc:sldMk cId="1005917007" sldId="262"/>
            <ac:spMk id="2" creationId="{385ED45B-981B-C1AA-B464-57462D63B707}"/>
          </ac:spMkLst>
        </pc:spChg>
        <pc:spChg chg="mod ord">
          <ac:chgData name="Lene Lykkegaard" userId="39a547b0-ef8c-4b62-83b8-760c64646c49" providerId="ADAL" clId="{1DDAEE6D-7B37-4ED2-B455-26CD208E92FB}" dt="2024-04-23T07:45:55.313" v="9669" actId="20577"/>
          <ac:spMkLst>
            <pc:docMk/>
            <pc:sldMk cId="1005917007" sldId="262"/>
            <ac:spMk id="3" creationId="{C2A7DFA5-622A-09D9-75D8-7D288C81D78B}"/>
          </ac:spMkLst>
        </pc:spChg>
        <pc:spChg chg="add mod ord">
          <ac:chgData name="Lene Lykkegaard" userId="39a547b0-ef8c-4b62-83b8-760c64646c49" providerId="ADAL" clId="{1DDAEE6D-7B37-4ED2-B455-26CD208E92FB}" dt="2024-04-23T07:45:32.348" v="9605" actId="255"/>
          <ac:spMkLst>
            <pc:docMk/>
            <pc:sldMk cId="1005917007" sldId="262"/>
            <ac:spMk id="4" creationId="{60AB9932-7CF1-D509-A914-CA00C25622BF}"/>
          </ac:spMkLst>
        </pc:spChg>
      </pc:sldChg>
      <pc:sldChg chg="modSp new mod modNotesTx">
        <pc:chgData name="Lene Lykkegaard" userId="39a547b0-ef8c-4b62-83b8-760c64646c49" providerId="ADAL" clId="{1DDAEE6D-7B37-4ED2-B455-26CD208E92FB}" dt="2024-04-23T07:46:23.588" v="9687" actId="20577"/>
        <pc:sldMkLst>
          <pc:docMk/>
          <pc:sldMk cId="3757959085" sldId="263"/>
        </pc:sldMkLst>
        <pc:spChg chg="mod">
          <ac:chgData name="Lene Lykkegaard" userId="39a547b0-ef8c-4b62-83b8-760c64646c49" providerId="ADAL" clId="{1DDAEE6D-7B37-4ED2-B455-26CD208E92FB}" dt="2024-04-09T12:55:32.970" v="225" actId="20577"/>
          <ac:spMkLst>
            <pc:docMk/>
            <pc:sldMk cId="3757959085" sldId="263"/>
            <ac:spMk id="2" creationId="{BFCCB7EA-59BA-CDB5-E1E6-EF7E94A36720}"/>
          </ac:spMkLst>
        </pc:spChg>
        <pc:spChg chg="mod">
          <ac:chgData name="Lene Lykkegaard" userId="39a547b0-ef8c-4b62-83b8-760c64646c49" providerId="ADAL" clId="{1DDAEE6D-7B37-4ED2-B455-26CD208E92FB}" dt="2024-04-23T07:46:23.588" v="9687" actId="20577"/>
          <ac:spMkLst>
            <pc:docMk/>
            <pc:sldMk cId="3757959085" sldId="263"/>
            <ac:spMk id="3" creationId="{FA0BE2F0-414B-ADBA-78D2-2BB81D8958B5}"/>
          </ac:spMkLst>
        </pc:spChg>
      </pc:sldChg>
      <pc:sldChg chg="modSp new mod modNotesTx">
        <pc:chgData name="Lene Lykkegaard" userId="39a547b0-ef8c-4b62-83b8-760c64646c49" providerId="ADAL" clId="{1DDAEE6D-7B37-4ED2-B455-26CD208E92FB}" dt="2024-04-23T07:54:19.236" v="10332" actId="20577"/>
        <pc:sldMkLst>
          <pc:docMk/>
          <pc:sldMk cId="507984539" sldId="264"/>
        </pc:sldMkLst>
        <pc:spChg chg="mod">
          <ac:chgData name="Lene Lykkegaard" userId="39a547b0-ef8c-4b62-83b8-760c64646c49" providerId="ADAL" clId="{1DDAEE6D-7B37-4ED2-B455-26CD208E92FB}" dt="2024-04-09T12:57:32.300" v="407" actId="20577"/>
          <ac:spMkLst>
            <pc:docMk/>
            <pc:sldMk cId="507984539" sldId="264"/>
            <ac:spMk id="2" creationId="{C52117B4-1478-3AF7-9691-BA1483E7F8CE}"/>
          </ac:spMkLst>
        </pc:spChg>
      </pc:sldChg>
      <pc:sldChg chg="modSp new mod modNotesTx">
        <pc:chgData name="Lene Lykkegaard" userId="39a547b0-ef8c-4b62-83b8-760c64646c49" providerId="ADAL" clId="{1DDAEE6D-7B37-4ED2-B455-26CD208E92FB}" dt="2024-04-22T09:34:51.073" v="6021" actId="20577"/>
        <pc:sldMkLst>
          <pc:docMk/>
          <pc:sldMk cId="2527963854" sldId="265"/>
        </pc:sldMkLst>
        <pc:spChg chg="mod">
          <ac:chgData name="Lene Lykkegaard" userId="39a547b0-ef8c-4b62-83b8-760c64646c49" providerId="ADAL" clId="{1DDAEE6D-7B37-4ED2-B455-26CD208E92FB}" dt="2024-04-09T12:57:51.772" v="439" actId="20577"/>
          <ac:spMkLst>
            <pc:docMk/>
            <pc:sldMk cId="2527963854" sldId="265"/>
            <ac:spMk id="2" creationId="{909CDEAA-A902-60AE-3DA3-10AFB7595CC7}"/>
          </ac:spMkLst>
        </pc:spChg>
        <pc:spChg chg="mod">
          <ac:chgData name="Lene Lykkegaard" userId="39a547b0-ef8c-4b62-83b8-760c64646c49" providerId="ADAL" clId="{1DDAEE6D-7B37-4ED2-B455-26CD208E92FB}" dt="2024-04-22T09:34:51.073" v="6021" actId="20577"/>
          <ac:spMkLst>
            <pc:docMk/>
            <pc:sldMk cId="2527963854" sldId="265"/>
            <ac:spMk id="3" creationId="{0851C1B2-DCC1-00CA-E7B1-48EF26068E1C}"/>
          </ac:spMkLst>
        </pc:spChg>
      </pc:sldChg>
      <pc:sldChg chg="addSp delSp modSp new del mod modClrScheme chgLayout modNotesTx">
        <pc:chgData name="Lene Lykkegaard" userId="39a547b0-ef8c-4b62-83b8-760c64646c49" providerId="ADAL" clId="{1DDAEE6D-7B37-4ED2-B455-26CD208E92FB}" dt="2024-04-22T07:45:59.526" v="4052" actId="47"/>
        <pc:sldMkLst>
          <pc:docMk/>
          <pc:sldMk cId="1789445557" sldId="266"/>
        </pc:sldMkLst>
        <pc:spChg chg="del mod ord">
          <ac:chgData name="Lene Lykkegaard" userId="39a547b0-ef8c-4b62-83b8-760c64646c49" providerId="ADAL" clId="{1DDAEE6D-7B37-4ED2-B455-26CD208E92FB}" dt="2024-04-16T07:02:14.686" v="467" actId="700"/>
          <ac:spMkLst>
            <pc:docMk/>
            <pc:sldMk cId="1789445557" sldId="266"/>
            <ac:spMk id="2" creationId="{388B6884-20FB-7A92-83B6-97B91C9F811A}"/>
          </ac:spMkLst>
        </pc:spChg>
        <pc:spChg chg="del mod ord">
          <ac:chgData name="Lene Lykkegaard" userId="39a547b0-ef8c-4b62-83b8-760c64646c49" providerId="ADAL" clId="{1DDAEE6D-7B37-4ED2-B455-26CD208E92FB}" dt="2024-04-16T07:02:14.686" v="467" actId="700"/>
          <ac:spMkLst>
            <pc:docMk/>
            <pc:sldMk cId="1789445557" sldId="266"/>
            <ac:spMk id="3" creationId="{12F6B0B0-5532-4BD2-EEF3-31A8952EBB71}"/>
          </ac:spMkLst>
        </pc:spChg>
        <pc:spChg chg="add mod ord">
          <ac:chgData name="Lene Lykkegaard" userId="39a547b0-ef8c-4b62-83b8-760c64646c49" providerId="ADAL" clId="{1DDAEE6D-7B37-4ED2-B455-26CD208E92FB}" dt="2024-04-16T07:02:25.889" v="499" actId="20577"/>
          <ac:spMkLst>
            <pc:docMk/>
            <pc:sldMk cId="1789445557" sldId="266"/>
            <ac:spMk id="4" creationId="{2DB0CAB7-4B99-FE53-BE2D-A287731D6BAA}"/>
          </ac:spMkLst>
        </pc:spChg>
        <pc:spChg chg="add mod ord">
          <ac:chgData name="Lene Lykkegaard" userId="39a547b0-ef8c-4b62-83b8-760c64646c49" providerId="ADAL" clId="{1DDAEE6D-7B37-4ED2-B455-26CD208E92FB}" dt="2024-04-16T07:02:14.686" v="467" actId="700"/>
          <ac:spMkLst>
            <pc:docMk/>
            <pc:sldMk cId="1789445557" sldId="266"/>
            <ac:spMk id="5" creationId="{B57AEC2C-089B-F67B-C959-E7AA285499EC}"/>
          </ac:spMkLst>
        </pc:spChg>
      </pc:sldChg>
      <pc:sldChg chg="addSp delSp modSp new mod ord modClrScheme modAnim chgLayout modNotesTx">
        <pc:chgData name="Lene Lykkegaard" userId="39a547b0-ef8c-4b62-83b8-760c64646c49" providerId="ADAL" clId="{1DDAEE6D-7B37-4ED2-B455-26CD208E92FB}" dt="2024-04-23T08:19:29.240" v="12997" actId="20577"/>
        <pc:sldMkLst>
          <pc:docMk/>
          <pc:sldMk cId="197778121" sldId="267"/>
        </pc:sldMkLst>
        <pc:spChg chg="mod ord">
          <ac:chgData name="Lene Lykkegaard" userId="39a547b0-ef8c-4b62-83b8-760c64646c49" providerId="ADAL" clId="{1DDAEE6D-7B37-4ED2-B455-26CD208E92FB}" dt="2024-04-22T07:47:22.815" v="4053" actId="700"/>
          <ac:spMkLst>
            <pc:docMk/>
            <pc:sldMk cId="197778121" sldId="267"/>
            <ac:spMk id="2" creationId="{D4E9A79F-6C52-F516-74D6-6693BDAEE8DF}"/>
          </ac:spMkLst>
        </pc:spChg>
        <pc:spChg chg="add del mod ord">
          <ac:chgData name="Lene Lykkegaard" userId="39a547b0-ef8c-4b62-83b8-760c64646c49" providerId="ADAL" clId="{1DDAEE6D-7B37-4ED2-B455-26CD208E92FB}" dt="2024-04-22T07:47:39.167" v="4055" actId="478"/>
          <ac:spMkLst>
            <pc:docMk/>
            <pc:sldMk cId="197778121" sldId="267"/>
            <ac:spMk id="3" creationId="{8392F93C-9888-C622-0E8C-8801B044DF6E}"/>
          </ac:spMkLst>
        </pc:spChg>
        <pc:spChg chg="del">
          <ac:chgData name="Lene Lykkegaard" userId="39a547b0-ef8c-4b62-83b8-760c64646c49" providerId="ADAL" clId="{1DDAEE6D-7B37-4ED2-B455-26CD208E92FB}" dt="2024-04-19T14:25:44.386" v="2378" actId="478"/>
          <ac:spMkLst>
            <pc:docMk/>
            <pc:sldMk cId="197778121" sldId="267"/>
            <ac:spMk id="3" creationId="{8B24BCC1-926C-B809-44F4-C7D2B3EB0A88}"/>
          </ac:spMkLst>
        </pc:spChg>
        <pc:spChg chg="add mod">
          <ac:chgData name="Lene Lykkegaard" userId="39a547b0-ef8c-4b62-83b8-760c64646c49" providerId="ADAL" clId="{1DDAEE6D-7B37-4ED2-B455-26CD208E92FB}" dt="2024-04-19T14:30:56.920" v="2542" actId="164"/>
          <ac:spMkLst>
            <pc:docMk/>
            <pc:sldMk cId="197778121" sldId="267"/>
            <ac:spMk id="4" creationId="{938E3902-DD03-86FC-2885-34A2430A9DB9}"/>
          </ac:spMkLst>
        </pc:spChg>
        <pc:spChg chg="add mod topLvl">
          <ac:chgData name="Lene Lykkegaard" userId="39a547b0-ef8c-4b62-83b8-760c64646c49" providerId="ADAL" clId="{1DDAEE6D-7B37-4ED2-B455-26CD208E92FB}" dt="2024-04-22T07:48:35.690" v="4063" actId="164"/>
          <ac:spMkLst>
            <pc:docMk/>
            <pc:sldMk cId="197778121" sldId="267"/>
            <ac:spMk id="5" creationId="{DEBDFF1E-191E-E765-94D7-EF51F66FC53D}"/>
          </ac:spMkLst>
        </pc:spChg>
        <pc:spChg chg="add del mod">
          <ac:chgData name="Lene Lykkegaard" userId="39a547b0-ef8c-4b62-83b8-760c64646c49" providerId="ADAL" clId="{1DDAEE6D-7B37-4ED2-B455-26CD208E92FB}" dt="2024-04-19T14:26:25.593" v="2387" actId="478"/>
          <ac:spMkLst>
            <pc:docMk/>
            <pc:sldMk cId="197778121" sldId="267"/>
            <ac:spMk id="6" creationId="{B06D2561-B977-E3CC-8E42-897BDC1A8217}"/>
          </ac:spMkLst>
        </pc:spChg>
        <pc:spChg chg="add del mod">
          <ac:chgData name="Lene Lykkegaard" userId="39a547b0-ef8c-4b62-83b8-760c64646c49" providerId="ADAL" clId="{1DDAEE6D-7B37-4ED2-B455-26CD208E92FB}" dt="2024-04-19T14:26:27.177" v="2388" actId="478"/>
          <ac:spMkLst>
            <pc:docMk/>
            <pc:sldMk cId="197778121" sldId="267"/>
            <ac:spMk id="7" creationId="{AC6B56BD-A636-6F2F-0B52-48415C8431A9}"/>
          </ac:spMkLst>
        </pc:spChg>
        <pc:spChg chg="add del mod">
          <ac:chgData name="Lene Lykkegaard" userId="39a547b0-ef8c-4b62-83b8-760c64646c49" providerId="ADAL" clId="{1DDAEE6D-7B37-4ED2-B455-26CD208E92FB}" dt="2024-04-19T14:26:28.939" v="2389" actId="478"/>
          <ac:spMkLst>
            <pc:docMk/>
            <pc:sldMk cId="197778121" sldId="267"/>
            <ac:spMk id="8" creationId="{1F3C7D85-8A61-4EE1-0381-AC73BBDF3B7D}"/>
          </ac:spMkLst>
        </pc:spChg>
        <pc:spChg chg="add mod topLvl">
          <ac:chgData name="Lene Lykkegaard" userId="39a547b0-ef8c-4b62-83b8-760c64646c49" providerId="ADAL" clId="{1DDAEE6D-7B37-4ED2-B455-26CD208E92FB}" dt="2024-04-22T07:48:35.690" v="4063" actId="164"/>
          <ac:spMkLst>
            <pc:docMk/>
            <pc:sldMk cId="197778121" sldId="267"/>
            <ac:spMk id="9" creationId="{DEE94116-BED1-1BC9-ADD8-9A83D14B099E}"/>
          </ac:spMkLst>
        </pc:spChg>
        <pc:spChg chg="add mod topLvl">
          <ac:chgData name="Lene Lykkegaard" userId="39a547b0-ef8c-4b62-83b8-760c64646c49" providerId="ADAL" clId="{1DDAEE6D-7B37-4ED2-B455-26CD208E92FB}" dt="2024-04-22T07:48:35.690" v="4063" actId="164"/>
          <ac:spMkLst>
            <pc:docMk/>
            <pc:sldMk cId="197778121" sldId="267"/>
            <ac:spMk id="10" creationId="{AB504705-4435-B00D-3CE2-0FF3AA9BBB35}"/>
          </ac:spMkLst>
        </pc:spChg>
        <pc:spChg chg="add mod topLvl">
          <ac:chgData name="Lene Lykkegaard" userId="39a547b0-ef8c-4b62-83b8-760c64646c49" providerId="ADAL" clId="{1DDAEE6D-7B37-4ED2-B455-26CD208E92FB}" dt="2024-04-22T07:48:35.690" v="4063" actId="164"/>
          <ac:spMkLst>
            <pc:docMk/>
            <pc:sldMk cId="197778121" sldId="267"/>
            <ac:spMk id="11" creationId="{DFCD8015-E26B-947F-9671-3E7EF4078E44}"/>
          </ac:spMkLst>
        </pc:spChg>
        <pc:spChg chg="add mod">
          <ac:chgData name="Lene Lykkegaard" userId="39a547b0-ef8c-4b62-83b8-760c64646c49" providerId="ADAL" clId="{1DDAEE6D-7B37-4ED2-B455-26CD208E92FB}" dt="2024-04-19T14:36:16.982" v="3017" actId="1076"/>
          <ac:spMkLst>
            <pc:docMk/>
            <pc:sldMk cId="197778121" sldId="267"/>
            <ac:spMk id="12" creationId="{CE1D8B1B-C258-6168-B2CF-2FC35346337C}"/>
          </ac:spMkLst>
        </pc:spChg>
        <pc:spChg chg="add mod topLvl">
          <ac:chgData name="Lene Lykkegaard" userId="39a547b0-ef8c-4b62-83b8-760c64646c49" providerId="ADAL" clId="{1DDAEE6D-7B37-4ED2-B455-26CD208E92FB}" dt="2024-04-22T07:48:35.690" v="4063" actId="164"/>
          <ac:spMkLst>
            <pc:docMk/>
            <pc:sldMk cId="197778121" sldId="267"/>
            <ac:spMk id="15" creationId="{0C8B79CD-1818-A051-0B6E-DF4FE7F2C6C4}"/>
          </ac:spMkLst>
        </pc:spChg>
        <pc:grpChg chg="add mod">
          <ac:chgData name="Lene Lykkegaard" userId="39a547b0-ef8c-4b62-83b8-760c64646c49" providerId="ADAL" clId="{1DDAEE6D-7B37-4ED2-B455-26CD208E92FB}" dt="2024-04-22T07:48:35.690" v="4063" actId="164"/>
          <ac:grpSpMkLst>
            <pc:docMk/>
            <pc:sldMk cId="197778121" sldId="267"/>
            <ac:grpSpMk id="8" creationId="{C1082CA0-7FD7-C897-4AE8-7C031A513071}"/>
          </ac:grpSpMkLst>
        </pc:grpChg>
        <pc:grpChg chg="add mod">
          <ac:chgData name="Lene Lykkegaard" userId="39a547b0-ef8c-4b62-83b8-760c64646c49" providerId="ADAL" clId="{1DDAEE6D-7B37-4ED2-B455-26CD208E92FB}" dt="2024-04-19T14:30:56.920" v="2542" actId="164"/>
          <ac:grpSpMkLst>
            <pc:docMk/>
            <pc:sldMk cId="197778121" sldId="267"/>
            <ac:grpSpMk id="24" creationId="{34F64DA7-AF30-58AB-E1C3-E01FC544DCFE}"/>
          </ac:grpSpMkLst>
        </pc:grpChg>
        <pc:grpChg chg="add del mod">
          <ac:chgData name="Lene Lykkegaard" userId="39a547b0-ef8c-4b62-83b8-760c64646c49" providerId="ADAL" clId="{1DDAEE6D-7B37-4ED2-B455-26CD208E92FB}" dt="2024-04-22T07:47:47.664" v="4056" actId="165"/>
          <ac:grpSpMkLst>
            <pc:docMk/>
            <pc:sldMk cId="197778121" sldId="267"/>
            <ac:grpSpMk id="25" creationId="{095CE931-C2CD-6B45-82B3-C7EC5209955F}"/>
          </ac:grpSpMkLst>
        </pc:grpChg>
        <pc:cxnChg chg="add mod">
          <ac:chgData name="Lene Lykkegaard" userId="39a547b0-ef8c-4b62-83b8-760c64646c49" providerId="ADAL" clId="{1DDAEE6D-7B37-4ED2-B455-26CD208E92FB}" dt="2024-04-19T14:30:56.920" v="2542" actId="164"/>
          <ac:cxnSpMkLst>
            <pc:docMk/>
            <pc:sldMk cId="197778121" sldId="267"/>
            <ac:cxnSpMk id="14" creationId="{F73C6305-CF0E-ACF4-A603-4ACA841A0A1A}"/>
          </ac:cxnSpMkLst>
        </pc:cxnChg>
        <pc:cxnChg chg="add mod topLvl">
          <ac:chgData name="Lene Lykkegaard" userId="39a547b0-ef8c-4b62-83b8-760c64646c49" providerId="ADAL" clId="{1DDAEE6D-7B37-4ED2-B455-26CD208E92FB}" dt="2024-04-22T07:48:35.690" v="4063" actId="164"/>
          <ac:cxnSpMkLst>
            <pc:docMk/>
            <pc:sldMk cId="197778121" sldId="267"/>
            <ac:cxnSpMk id="16" creationId="{DAD71897-4842-9041-0090-F8C5F1078A41}"/>
          </ac:cxnSpMkLst>
        </pc:cxnChg>
        <pc:cxnChg chg="add mod topLvl">
          <ac:chgData name="Lene Lykkegaard" userId="39a547b0-ef8c-4b62-83b8-760c64646c49" providerId="ADAL" clId="{1DDAEE6D-7B37-4ED2-B455-26CD208E92FB}" dt="2024-04-22T07:48:35.690" v="4063" actId="164"/>
          <ac:cxnSpMkLst>
            <pc:docMk/>
            <pc:sldMk cId="197778121" sldId="267"/>
            <ac:cxnSpMk id="18" creationId="{A1B41759-016F-F3C4-723A-6B26833CEB94}"/>
          </ac:cxnSpMkLst>
        </pc:cxnChg>
        <pc:cxnChg chg="add mod topLvl">
          <ac:chgData name="Lene Lykkegaard" userId="39a547b0-ef8c-4b62-83b8-760c64646c49" providerId="ADAL" clId="{1DDAEE6D-7B37-4ED2-B455-26CD208E92FB}" dt="2024-04-22T07:48:35.690" v="4063" actId="164"/>
          <ac:cxnSpMkLst>
            <pc:docMk/>
            <pc:sldMk cId="197778121" sldId="267"/>
            <ac:cxnSpMk id="20" creationId="{8CFC60C0-DCFF-95C7-4038-AD922C187EDF}"/>
          </ac:cxnSpMkLst>
        </pc:cxnChg>
        <pc:cxnChg chg="add mod topLvl">
          <ac:chgData name="Lene Lykkegaard" userId="39a547b0-ef8c-4b62-83b8-760c64646c49" providerId="ADAL" clId="{1DDAEE6D-7B37-4ED2-B455-26CD208E92FB}" dt="2024-04-22T07:48:35.690" v="4063" actId="164"/>
          <ac:cxnSpMkLst>
            <pc:docMk/>
            <pc:sldMk cId="197778121" sldId="267"/>
            <ac:cxnSpMk id="22" creationId="{5FCEFED1-32DF-6979-AA25-F925B2D2FFA6}"/>
          </ac:cxnSpMkLst>
        </pc:cxnChg>
      </pc:sldChg>
      <pc:sldChg chg="addSp delSp modSp new mod ord modClrScheme chgLayout modNotesTx">
        <pc:chgData name="Lene Lykkegaard" userId="39a547b0-ef8c-4b62-83b8-760c64646c49" providerId="ADAL" clId="{1DDAEE6D-7B37-4ED2-B455-26CD208E92FB}" dt="2024-04-23T08:23:11.985" v="13683" actId="20577"/>
        <pc:sldMkLst>
          <pc:docMk/>
          <pc:sldMk cId="2463424216" sldId="268"/>
        </pc:sldMkLst>
        <pc:spChg chg="mod ord">
          <ac:chgData name="Lene Lykkegaard" userId="39a547b0-ef8c-4b62-83b8-760c64646c49" providerId="ADAL" clId="{1DDAEE6D-7B37-4ED2-B455-26CD208E92FB}" dt="2024-04-22T07:50:44.954" v="4077" actId="700"/>
          <ac:spMkLst>
            <pc:docMk/>
            <pc:sldMk cId="2463424216" sldId="268"/>
            <ac:spMk id="2" creationId="{E4857DFB-A971-9EE6-8CB0-5F438C6378E7}"/>
          </ac:spMkLst>
        </pc:spChg>
        <pc:spChg chg="del mod ord">
          <ac:chgData name="Lene Lykkegaard" userId="39a547b0-ef8c-4b62-83b8-760c64646c49" providerId="ADAL" clId="{1DDAEE6D-7B37-4ED2-B455-26CD208E92FB}" dt="2024-04-22T07:50:44.954" v="4077" actId="700"/>
          <ac:spMkLst>
            <pc:docMk/>
            <pc:sldMk cId="2463424216" sldId="268"/>
            <ac:spMk id="3" creationId="{9107F01D-9FCA-239C-EC10-459D3852F408}"/>
          </ac:spMkLst>
        </pc:spChg>
        <pc:spChg chg="add mod ord">
          <ac:chgData name="Lene Lykkegaard" userId="39a547b0-ef8c-4b62-83b8-760c64646c49" providerId="ADAL" clId="{1DDAEE6D-7B37-4ED2-B455-26CD208E92FB}" dt="2024-04-23T07:57:42.365" v="10505" actId="20577"/>
          <ac:spMkLst>
            <pc:docMk/>
            <pc:sldMk cId="2463424216" sldId="268"/>
            <ac:spMk id="4" creationId="{7DAA98FF-7C6A-A4A6-D69E-A36190E06973}"/>
          </ac:spMkLst>
        </pc:spChg>
        <pc:spChg chg="add del mod ord">
          <ac:chgData name="Lene Lykkegaard" userId="39a547b0-ef8c-4b62-83b8-760c64646c49" providerId="ADAL" clId="{1DDAEE6D-7B37-4ED2-B455-26CD208E92FB}" dt="2024-04-22T08:05:25.544" v="4089"/>
          <ac:spMkLst>
            <pc:docMk/>
            <pc:sldMk cId="2463424216" sldId="268"/>
            <ac:spMk id="5" creationId="{CE3B4E64-C626-E6A1-37C2-850A9559FE73}"/>
          </ac:spMkLst>
        </pc:spChg>
        <pc:picChg chg="add mod">
          <ac:chgData name="Lene Lykkegaard" userId="39a547b0-ef8c-4b62-83b8-760c64646c49" providerId="ADAL" clId="{1DDAEE6D-7B37-4ED2-B455-26CD208E92FB}" dt="2024-04-22T08:05:25.544" v="4089"/>
          <ac:picMkLst>
            <pc:docMk/>
            <pc:sldMk cId="2463424216" sldId="268"/>
            <ac:picMk id="6" creationId="{AC3A9C5C-72A3-8319-4FD2-F6F0B0590D5B}"/>
          </ac:picMkLst>
        </pc:picChg>
      </pc:sldChg>
      <pc:sldChg chg="modSp mod modNotesTx">
        <pc:chgData name="Lene Lykkegaard" userId="39a547b0-ef8c-4b62-83b8-760c64646c49" providerId="ADAL" clId="{1DDAEE6D-7B37-4ED2-B455-26CD208E92FB}" dt="2024-04-22T09:55:24.273" v="6848" actId="20577"/>
        <pc:sldMkLst>
          <pc:docMk/>
          <pc:sldMk cId="3717338459" sldId="269"/>
        </pc:sldMkLst>
        <pc:spChg chg="mod">
          <ac:chgData name="Lene Lykkegaard" userId="39a547b0-ef8c-4b62-83b8-760c64646c49" providerId="ADAL" clId="{1DDAEE6D-7B37-4ED2-B455-26CD208E92FB}" dt="2024-04-22T09:41:04.008" v="6110" actId="20577"/>
          <ac:spMkLst>
            <pc:docMk/>
            <pc:sldMk cId="3717338459" sldId="269"/>
            <ac:spMk id="2" creationId="{35C8073F-50EC-6DE4-28EB-08F1D4467CF8}"/>
          </ac:spMkLst>
        </pc:spChg>
        <pc:spChg chg="mod">
          <ac:chgData name="Lene Lykkegaard" userId="39a547b0-ef8c-4b62-83b8-760c64646c49" providerId="ADAL" clId="{1DDAEE6D-7B37-4ED2-B455-26CD208E92FB}" dt="2024-04-22T09:54:41.009" v="6774" actId="27636"/>
          <ac:spMkLst>
            <pc:docMk/>
            <pc:sldMk cId="3717338459" sldId="269"/>
            <ac:spMk id="3" creationId="{74ECDB6A-F343-4157-045A-EC37D1C8FF20}"/>
          </ac:spMkLst>
        </pc:spChg>
      </pc:sldChg>
      <pc:sldChg chg="addSp delSp modSp mod modClrScheme chgLayout modNotesTx">
        <pc:chgData name="Lene Lykkegaard" userId="39a547b0-ef8c-4b62-83b8-760c64646c49" providerId="ADAL" clId="{1DDAEE6D-7B37-4ED2-B455-26CD208E92FB}" dt="2024-04-23T09:03:12.765" v="15114" actId="6549"/>
        <pc:sldMkLst>
          <pc:docMk/>
          <pc:sldMk cId="1141547798" sldId="270"/>
        </pc:sldMkLst>
        <pc:spChg chg="mod ord">
          <ac:chgData name="Lene Lykkegaard" userId="39a547b0-ef8c-4b62-83b8-760c64646c49" providerId="ADAL" clId="{1DDAEE6D-7B37-4ED2-B455-26CD208E92FB}" dt="2024-04-22T07:50:35.997" v="4076" actId="700"/>
          <ac:spMkLst>
            <pc:docMk/>
            <pc:sldMk cId="1141547798" sldId="270"/>
            <ac:spMk id="2" creationId="{59CB1DDF-22CD-0F2C-0F7B-8393B0A50CD6}"/>
          </ac:spMkLst>
        </pc:spChg>
        <pc:spChg chg="del mod ord">
          <ac:chgData name="Lene Lykkegaard" userId="39a547b0-ef8c-4b62-83b8-760c64646c49" providerId="ADAL" clId="{1DDAEE6D-7B37-4ED2-B455-26CD208E92FB}" dt="2024-04-22T07:50:35.997" v="4076" actId="700"/>
          <ac:spMkLst>
            <pc:docMk/>
            <pc:sldMk cId="1141547798" sldId="270"/>
            <ac:spMk id="3" creationId="{6E8F6797-B4A0-40D3-80F0-F9A8F82E7B5D}"/>
          </ac:spMkLst>
        </pc:spChg>
        <pc:spChg chg="add del mod ord">
          <ac:chgData name="Lene Lykkegaard" userId="39a547b0-ef8c-4b62-83b8-760c64646c49" providerId="ADAL" clId="{1DDAEE6D-7B37-4ED2-B455-26CD208E92FB}" dt="2024-04-22T11:40:45.384" v="9535"/>
          <ac:spMkLst>
            <pc:docMk/>
            <pc:sldMk cId="1141547798" sldId="270"/>
            <ac:spMk id="4" creationId="{6173DEAA-33CC-486D-F1DE-26F3CE9CDF74}"/>
          </ac:spMkLst>
        </pc:spChg>
        <pc:spChg chg="add mod ord">
          <ac:chgData name="Lene Lykkegaard" userId="39a547b0-ef8c-4b62-83b8-760c64646c49" providerId="ADAL" clId="{1DDAEE6D-7B37-4ED2-B455-26CD208E92FB}" dt="2024-04-22T11:38:28.860" v="9438" actId="20577"/>
          <ac:spMkLst>
            <pc:docMk/>
            <pc:sldMk cId="1141547798" sldId="270"/>
            <ac:spMk id="5" creationId="{768A8268-4CA5-BB33-C7BC-38F9B8879D62}"/>
          </ac:spMkLst>
        </pc:spChg>
        <pc:spChg chg="add del mod">
          <ac:chgData name="Lene Lykkegaard" userId="39a547b0-ef8c-4b62-83b8-760c64646c49" providerId="ADAL" clId="{1DDAEE6D-7B37-4ED2-B455-26CD208E92FB}" dt="2024-04-22T11:42:47.415" v="9544" actId="478"/>
          <ac:spMkLst>
            <pc:docMk/>
            <pc:sldMk cId="1141547798" sldId="270"/>
            <ac:spMk id="9" creationId="{93D2E18C-C74D-589E-C8F2-B7343B71AFE5}"/>
          </ac:spMkLst>
        </pc:spChg>
        <pc:picChg chg="add del mod">
          <ac:chgData name="Lene Lykkegaard" userId="39a547b0-ef8c-4b62-83b8-760c64646c49" providerId="ADAL" clId="{1DDAEE6D-7B37-4ED2-B455-26CD208E92FB}" dt="2024-04-22T11:42:35.891" v="9540" actId="478"/>
          <ac:picMkLst>
            <pc:docMk/>
            <pc:sldMk cId="1141547798" sldId="270"/>
            <ac:picMk id="7" creationId="{92F3C2C4-25DD-6936-DF36-636CAB5EF893}"/>
          </ac:picMkLst>
        </pc:picChg>
        <pc:picChg chg="add mod">
          <ac:chgData name="Lene Lykkegaard" userId="39a547b0-ef8c-4b62-83b8-760c64646c49" providerId="ADAL" clId="{1DDAEE6D-7B37-4ED2-B455-26CD208E92FB}" dt="2024-04-22T11:42:43.851" v="9543" actId="1076"/>
          <ac:picMkLst>
            <pc:docMk/>
            <pc:sldMk cId="1141547798" sldId="270"/>
            <ac:picMk id="1026" creationId="{1E04B20F-45E8-8E63-EF46-B1A5E82D0969}"/>
          </ac:picMkLst>
        </pc:picChg>
        <pc:cxnChg chg="add del mod">
          <ac:chgData name="Lene Lykkegaard" userId="39a547b0-ef8c-4b62-83b8-760c64646c49" providerId="ADAL" clId="{1DDAEE6D-7B37-4ED2-B455-26CD208E92FB}" dt="2024-04-19T14:41:00.716" v="3727" actId="478"/>
          <ac:cxnSpMkLst>
            <pc:docMk/>
            <pc:sldMk cId="1141547798" sldId="270"/>
            <ac:cxnSpMk id="4" creationId="{EFB39402-9002-1B91-08E9-99FBE3DF67BA}"/>
          </ac:cxnSpMkLst>
        </pc:cxnChg>
      </pc:sldChg>
      <pc:sldChg chg="addSp delSp modSp mod modClrScheme chgLayout modNotesTx">
        <pc:chgData name="Lene Lykkegaard" userId="39a547b0-ef8c-4b62-83b8-760c64646c49" providerId="ADAL" clId="{1DDAEE6D-7B37-4ED2-B455-26CD208E92FB}" dt="2024-04-23T09:17:53.671" v="15981" actId="20577"/>
        <pc:sldMkLst>
          <pc:docMk/>
          <pc:sldMk cId="1299432656" sldId="271"/>
        </pc:sldMkLst>
        <pc:spChg chg="mod ord">
          <ac:chgData name="Lene Lykkegaard" userId="39a547b0-ef8c-4b62-83b8-760c64646c49" providerId="ADAL" clId="{1DDAEE6D-7B37-4ED2-B455-26CD208E92FB}" dt="2024-04-22T08:07:31.643" v="4253" actId="700"/>
          <ac:spMkLst>
            <pc:docMk/>
            <pc:sldMk cId="1299432656" sldId="271"/>
            <ac:spMk id="2" creationId="{760793D3-D8E6-CDF8-4534-01750B6EC8B3}"/>
          </ac:spMkLst>
        </pc:spChg>
        <pc:spChg chg="del mod ord">
          <ac:chgData name="Lene Lykkegaard" userId="39a547b0-ef8c-4b62-83b8-760c64646c49" providerId="ADAL" clId="{1DDAEE6D-7B37-4ED2-B455-26CD208E92FB}" dt="2024-04-22T08:07:31.643" v="4253" actId="700"/>
          <ac:spMkLst>
            <pc:docMk/>
            <pc:sldMk cId="1299432656" sldId="271"/>
            <ac:spMk id="3" creationId="{06FAB99D-1E87-2A62-E8FD-FE13DCBC32CE}"/>
          </ac:spMkLst>
        </pc:spChg>
        <pc:spChg chg="add del mod ord">
          <ac:chgData name="Lene Lykkegaard" userId="39a547b0-ef8c-4b62-83b8-760c64646c49" providerId="ADAL" clId="{1DDAEE6D-7B37-4ED2-B455-26CD208E92FB}" dt="2024-04-23T09:17:03.219" v="15926" actId="1032"/>
          <ac:spMkLst>
            <pc:docMk/>
            <pc:sldMk cId="1299432656" sldId="271"/>
            <ac:spMk id="4" creationId="{BB3D20B1-77D1-8149-24DC-EC9F842C5A9D}"/>
          </ac:spMkLst>
        </pc:spChg>
        <pc:graphicFrameChg chg="add mod modGraphic">
          <ac:chgData name="Lene Lykkegaard" userId="39a547b0-ef8c-4b62-83b8-760c64646c49" providerId="ADAL" clId="{1DDAEE6D-7B37-4ED2-B455-26CD208E92FB}" dt="2024-04-23T09:17:53.671" v="15981" actId="20577"/>
          <ac:graphicFrameMkLst>
            <pc:docMk/>
            <pc:sldMk cId="1299432656" sldId="271"/>
            <ac:graphicFrameMk id="3" creationId="{733527DA-0223-0EAD-5355-EBD9823BB950}"/>
          </ac:graphicFrameMkLst>
        </pc:graphicFrameChg>
      </pc:sldChg>
      <pc:sldChg chg="addSp delSp modSp new mod ord modClrScheme modAnim chgLayout modNotesTx">
        <pc:chgData name="Lene Lykkegaard" userId="39a547b0-ef8c-4b62-83b8-760c64646c49" providerId="ADAL" clId="{1DDAEE6D-7B37-4ED2-B455-26CD208E92FB}" dt="2024-04-23T08:41:59.212" v="13989" actId="20577"/>
        <pc:sldMkLst>
          <pc:docMk/>
          <pc:sldMk cId="1325702707" sldId="272"/>
        </pc:sldMkLst>
        <pc:spChg chg="mod ord">
          <ac:chgData name="Lene Lykkegaard" userId="39a547b0-ef8c-4b62-83b8-760c64646c49" providerId="ADAL" clId="{1DDAEE6D-7B37-4ED2-B455-26CD208E92FB}" dt="2024-04-22T08:07:15.524" v="4252" actId="20577"/>
          <ac:spMkLst>
            <pc:docMk/>
            <pc:sldMk cId="1325702707" sldId="272"/>
            <ac:spMk id="2" creationId="{75B2896D-1711-54D1-8C87-6CE0C8871945}"/>
          </ac:spMkLst>
        </pc:spChg>
        <pc:spChg chg="del mod ord">
          <ac:chgData name="Lene Lykkegaard" userId="39a547b0-ef8c-4b62-83b8-760c64646c49" providerId="ADAL" clId="{1DDAEE6D-7B37-4ED2-B455-26CD208E92FB}" dt="2024-04-22T07:50:01.291" v="4074" actId="700"/>
          <ac:spMkLst>
            <pc:docMk/>
            <pc:sldMk cId="1325702707" sldId="272"/>
            <ac:spMk id="3" creationId="{80F425C5-CC1D-1B39-D11A-A17088DE6A13}"/>
          </ac:spMkLst>
        </pc:spChg>
        <pc:spChg chg="add mod ord">
          <ac:chgData name="Lene Lykkegaard" userId="39a547b0-ef8c-4b62-83b8-760c64646c49" providerId="ADAL" clId="{1DDAEE6D-7B37-4ED2-B455-26CD208E92FB}" dt="2024-04-22T08:06:36.402" v="4176"/>
          <ac:spMkLst>
            <pc:docMk/>
            <pc:sldMk cId="1325702707" sldId="272"/>
            <ac:spMk id="4" creationId="{FBCACEF6-B0F9-B0C5-2404-6BB5218C4A67}"/>
          </ac:spMkLst>
        </pc:spChg>
        <pc:spChg chg="add mod ord">
          <ac:chgData name="Lene Lykkegaard" userId="39a547b0-ef8c-4b62-83b8-760c64646c49" providerId="ADAL" clId="{1DDAEE6D-7B37-4ED2-B455-26CD208E92FB}" dt="2024-04-22T11:18:42.959" v="8100" actId="20577"/>
          <ac:spMkLst>
            <pc:docMk/>
            <pc:sldMk cId="1325702707" sldId="272"/>
            <ac:spMk id="5" creationId="{409306A4-7C8F-EEEF-046C-1C6F47C1511F}"/>
          </ac:spMkLst>
        </pc:spChg>
        <pc:spChg chg="add mod ord">
          <ac:chgData name="Lene Lykkegaard" userId="39a547b0-ef8c-4b62-83b8-760c64646c49" providerId="ADAL" clId="{1DDAEE6D-7B37-4ED2-B455-26CD208E92FB}" dt="2024-04-23T08:28:03.483" v="13691" actId="1076"/>
          <ac:spMkLst>
            <pc:docMk/>
            <pc:sldMk cId="1325702707" sldId="272"/>
            <ac:spMk id="6" creationId="{01A45D0D-9679-94BB-6AF1-335F36A52126}"/>
          </ac:spMkLst>
        </pc:spChg>
        <pc:spChg chg="add mod ord">
          <ac:chgData name="Lene Lykkegaard" userId="39a547b0-ef8c-4b62-83b8-760c64646c49" providerId="ADAL" clId="{1DDAEE6D-7B37-4ED2-B455-26CD208E92FB}" dt="2024-04-23T08:34:19.099" v="13792" actId="20577"/>
          <ac:spMkLst>
            <pc:docMk/>
            <pc:sldMk cId="1325702707" sldId="272"/>
            <ac:spMk id="7" creationId="{8DF24889-ED8B-4B60-1ADD-646BC0F40D44}"/>
          </ac:spMkLst>
        </pc:spChg>
      </pc:sldChg>
      <pc:sldChg chg="modSp add del mod ord">
        <pc:chgData name="Lene Lykkegaard" userId="39a547b0-ef8c-4b62-83b8-760c64646c49" providerId="ADAL" clId="{1DDAEE6D-7B37-4ED2-B455-26CD208E92FB}" dt="2024-04-23T09:12:06.024" v="15121" actId="47"/>
        <pc:sldMkLst>
          <pc:docMk/>
          <pc:sldMk cId="1752514318" sldId="1081"/>
        </pc:sldMkLst>
        <pc:spChg chg="mod">
          <ac:chgData name="Lene Lykkegaard" userId="39a547b0-ef8c-4b62-83b8-760c64646c49" providerId="ADAL" clId="{1DDAEE6D-7B37-4ED2-B455-26CD208E92FB}" dt="2024-04-22T07:45:02.986" v="4046" actId="27636"/>
          <ac:spMkLst>
            <pc:docMk/>
            <pc:sldMk cId="1752514318" sldId="1081"/>
            <ac:spMk id="3" creationId="{4F53F0A3-DB56-4240-20DB-FCC5148A99FB}"/>
          </ac:spMkLst>
        </pc:spChg>
      </pc:sldChg>
      <pc:sldChg chg="modSp add del mod modNotesTx">
        <pc:chgData name="Lene Lykkegaard" userId="39a547b0-ef8c-4b62-83b8-760c64646c49" providerId="ADAL" clId="{1DDAEE6D-7B37-4ED2-B455-26CD208E92FB}" dt="2024-04-23T07:54:59.294" v="10350" actId="20577"/>
        <pc:sldMkLst>
          <pc:docMk/>
          <pc:sldMk cId="657859536" sldId="1082"/>
        </pc:sldMkLst>
        <pc:spChg chg="mod">
          <ac:chgData name="Lene Lykkegaard" userId="39a547b0-ef8c-4b62-83b8-760c64646c49" providerId="ADAL" clId="{1DDAEE6D-7B37-4ED2-B455-26CD208E92FB}" dt="2024-04-22T07:45:43.981" v="4050"/>
          <ac:spMkLst>
            <pc:docMk/>
            <pc:sldMk cId="657859536" sldId="1082"/>
            <ac:spMk id="2" creationId="{0AC6B7DC-E197-9ED2-1BC4-4F02B8949438}"/>
          </ac:spMkLst>
        </pc:spChg>
      </pc:sldChg>
      <pc:sldChg chg="add del">
        <pc:chgData name="Lene Lykkegaard" userId="39a547b0-ef8c-4b62-83b8-760c64646c49" providerId="ADAL" clId="{1DDAEE6D-7B37-4ED2-B455-26CD208E92FB}" dt="2024-04-22T07:50:15.234" v="4075" actId="47"/>
        <pc:sldMkLst>
          <pc:docMk/>
          <pc:sldMk cId="431337946" sldId="1083"/>
        </pc:sldMkLst>
      </pc:sldChg>
      <pc:sldChg chg="modSp new mod modNotesTx">
        <pc:chgData name="Lene Lykkegaard" userId="39a547b0-ef8c-4b62-83b8-760c64646c49" providerId="ADAL" clId="{1DDAEE6D-7B37-4ED2-B455-26CD208E92FB}" dt="2024-04-22T11:34:05.964" v="9281" actId="20577"/>
        <pc:sldMkLst>
          <pc:docMk/>
          <pc:sldMk cId="1098126679" sldId="1083"/>
        </pc:sldMkLst>
        <pc:spChg chg="mod">
          <ac:chgData name="Lene Lykkegaard" userId="39a547b0-ef8c-4b62-83b8-760c64646c49" providerId="ADAL" clId="{1DDAEE6D-7B37-4ED2-B455-26CD208E92FB}" dt="2024-04-22T08:27:00.396" v="4473" actId="20577"/>
          <ac:spMkLst>
            <pc:docMk/>
            <pc:sldMk cId="1098126679" sldId="1083"/>
            <ac:spMk id="2" creationId="{05CDDE47-84C3-D6B1-3619-502D2D4A691A}"/>
          </ac:spMkLst>
        </pc:spChg>
        <pc:spChg chg="mod">
          <ac:chgData name="Lene Lykkegaard" userId="39a547b0-ef8c-4b62-83b8-760c64646c49" providerId="ADAL" clId="{1DDAEE6D-7B37-4ED2-B455-26CD208E92FB}" dt="2024-04-22T11:25:11.835" v="8912" actId="20577"/>
          <ac:spMkLst>
            <pc:docMk/>
            <pc:sldMk cId="1098126679" sldId="1083"/>
            <ac:spMk id="3" creationId="{464AF247-9DA7-3B2B-EEBD-9EAF538BE887}"/>
          </ac:spMkLst>
        </pc:spChg>
      </pc:sldChg>
      <pc:sldChg chg="modSp new mod modNotesTx">
        <pc:chgData name="Lene Lykkegaard" userId="39a547b0-ef8c-4b62-83b8-760c64646c49" providerId="ADAL" clId="{1DDAEE6D-7B37-4ED2-B455-26CD208E92FB}" dt="2024-04-23T07:54:37.324" v="10341" actId="20577"/>
        <pc:sldMkLst>
          <pc:docMk/>
          <pc:sldMk cId="400230325" sldId="1084"/>
        </pc:sldMkLst>
        <pc:spChg chg="mod">
          <ac:chgData name="Lene Lykkegaard" userId="39a547b0-ef8c-4b62-83b8-760c64646c49" providerId="ADAL" clId="{1DDAEE6D-7B37-4ED2-B455-26CD208E92FB}" dt="2024-04-22T08:15:56.995" v="4316" actId="20577"/>
          <ac:spMkLst>
            <pc:docMk/>
            <pc:sldMk cId="400230325" sldId="1084"/>
            <ac:spMk id="2" creationId="{56A21F80-88B1-76C2-54F6-827396BC3C5D}"/>
          </ac:spMkLst>
        </pc:spChg>
      </pc:sldChg>
      <pc:sldChg chg="add del">
        <pc:chgData name="Lene Lykkegaard" userId="39a547b0-ef8c-4b62-83b8-760c64646c49" providerId="ADAL" clId="{1DDAEE6D-7B37-4ED2-B455-26CD208E92FB}" dt="2024-04-22T07:50:15.234" v="4075" actId="47"/>
        <pc:sldMkLst>
          <pc:docMk/>
          <pc:sldMk cId="2526162954" sldId="1084"/>
        </pc:sldMkLst>
      </pc:sldChg>
      <pc:sldChg chg="modSp new mod modNotesTx">
        <pc:chgData name="Lene Lykkegaard" userId="39a547b0-ef8c-4b62-83b8-760c64646c49" providerId="ADAL" clId="{1DDAEE6D-7B37-4ED2-B455-26CD208E92FB}" dt="2024-04-23T09:11:54.320" v="15120" actId="20577"/>
        <pc:sldMkLst>
          <pc:docMk/>
          <pc:sldMk cId="853297398" sldId="1085"/>
        </pc:sldMkLst>
        <pc:spChg chg="mod">
          <ac:chgData name="Lene Lykkegaard" userId="39a547b0-ef8c-4b62-83b8-760c64646c49" providerId="ADAL" clId="{1DDAEE6D-7B37-4ED2-B455-26CD208E92FB}" dt="2024-04-22T08:20:38.649" v="4388" actId="20577"/>
          <ac:spMkLst>
            <pc:docMk/>
            <pc:sldMk cId="853297398" sldId="1085"/>
            <ac:spMk id="2" creationId="{0917E2C1-2F85-1F81-30C5-A6BD721CBF24}"/>
          </ac:spMkLst>
        </pc:spChg>
      </pc:sldChg>
      <pc:sldChg chg="add del">
        <pc:chgData name="Lene Lykkegaard" userId="39a547b0-ef8c-4b62-83b8-760c64646c49" providerId="ADAL" clId="{1DDAEE6D-7B37-4ED2-B455-26CD208E92FB}" dt="2024-04-22T07:50:15.234" v="4075" actId="47"/>
        <pc:sldMkLst>
          <pc:docMk/>
          <pc:sldMk cId="1125688549" sldId="1085"/>
        </pc:sldMkLst>
      </pc:sldChg>
      <pc:sldChg chg="modSp new mod modNotesTx">
        <pc:chgData name="Lene Lykkegaard" userId="39a547b0-ef8c-4b62-83b8-760c64646c49" providerId="ADAL" clId="{1DDAEE6D-7B37-4ED2-B455-26CD208E92FB}" dt="2024-04-23T09:16:27.945" v="15925" actId="20577"/>
        <pc:sldMkLst>
          <pc:docMk/>
          <pc:sldMk cId="1065679395" sldId="1086"/>
        </pc:sldMkLst>
        <pc:spChg chg="mod">
          <ac:chgData name="Lene Lykkegaard" userId="39a547b0-ef8c-4b62-83b8-760c64646c49" providerId="ADAL" clId="{1DDAEE6D-7B37-4ED2-B455-26CD208E92FB}" dt="2024-04-22T08:21:23.913" v="4415" actId="20577"/>
          <ac:spMkLst>
            <pc:docMk/>
            <pc:sldMk cId="1065679395" sldId="1086"/>
            <ac:spMk id="2" creationId="{EF63EB82-5BD6-C815-BB28-B78E2E3D93C1}"/>
          </ac:spMkLst>
        </pc:spChg>
      </pc:sldChg>
      <pc:sldChg chg="addSp delSp modSp new mod chgLayout modNotesTx">
        <pc:chgData name="Lene Lykkegaard" userId="39a547b0-ef8c-4b62-83b8-760c64646c49" providerId="ADAL" clId="{1DDAEE6D-7B37-4ED2-B455-26CD208E92FB}" dt="2024-04-22T08:22:05.584" v="4426" actId="20577"/>
        <pc:sldMkLst>
          <pc:docMk/>
          <pc:sldMk cId="2832088073" sldId="1087"/>
        </pc:sldMkLst>
        <pc:spChg chg="del">
          <ac:chgData name="Lene Lykkegaard" userId="39a547b0-ef8c-4b62-83b8-760c64646c49" providerId="ADAL" clId="{1DDAEE6D-7B37-4ED2-B455-26CD208E92FB}" dt="2024-04-22T08:21:37.838" v="4417" actId="700"/>
          <ac:spMkLst>
            <pc:docMk/>
            <pc:sldMk cId="2832088073" sldId="1087"/>
            <ac:spMk id="2" creationId="{73419731-F45B-DB88-CE8F-45523A555DCB}"/>
          </ac:spMkLst>
        </pc:spChg>
        <pc:spChg chg="del">
          <ac:chgData name="Lene Lykkegaard" userId="39a547b0-ef8c-4b62-83b8-760c64646c49" providerId="ADAL" clId="{1DDAEE6D-7B37-4ED2-B455-26CD208E92FB}" dt="2024-04-22T08:21:37.838" v="4417" actId="700"/>
          <ac:spMkLst>
            <pc:docMk/>
            <pc:sldMk cId="2832088073" sldId="1087"/>
            <ac:spMk id="3" creationId="{542B5F30-D5B9-058A-5E29-FE8B25AC8CF3}"/>
          </ac:spMkLst>
        </pc:spChg>
        <pc:spChg chg="add mod ord">
          <ac:chgData name="Lene Lykkegaard" userId="39a547b0-ef8c-4b62-83b8-760c64646c49" providerId="ADAL" clId="{1DDAEE6D-7B37-4ED2-B455-26CD208E92FB}" dt="2024-04-22T08:21:40.474" v="4421" actId="20577"/>
          <ac:spMkLst>
            <pc:docMk/>
            <pc:sldMk cId="2832088073" sldId="1087"/>
            <ac:spMk id="4" creationId="{E11A39F9-F9AF-8727-F3FD-131A37D2CA24}"/>
          </ac:spMkLst>
        </pc:spChg>
        <pc:spChg chg="add mod ord">
          <ac:chgData name="Lene Lykkegaard" userId="39a547b0-ef8c-4b62-83b8-760c64646c49" providerId="ADAL" clId="{1DDAEE6D-7B37-4ED2-B455-26CD208E92FB}" dt="2024-04-22T08:21:37.838" v="4417" actId="700"/>
          <ac:spMkLst>
            <pc:docMk/>
            <pc:sldMk cId="2832088073" sldId="1087"/>
            <ac:spMk id="5" creationId="{19A9BAF2-301C-44BC-CFF9-73904BFA07D2}"/>
          </ac:spMkLst>
        </pc:spChg>
      </pc:sldChg>
    </pc:docChg>
  </pc:docChgLst>
  <pc:docChgLst>
    <pc:chgData name="Naja Kinch Sohn" userId="99d85bbc-4d9e-4eb0-b466-fd9ea0f96bc7" providerId="ADAL" clId="{8FED3E7C-A117-4682-AD20-7CB7D4A7FACB}"/>
    <pc:docChg chg="undo custSel addSld delSld modSld">
      <pc:chgData name="Naja Kinch Sohn" userId="99d85bbc-4d9e-4eb0-b466-fd9ea0f96bc7" providerId="ADAL" clId="{8FED3E7C-A117-4682-AD20-7CB7D4A7FACB}" dt="2024-04-16T09:30:35.140" v="2188" actId="680"/>
      <pc:docMkLst>
        <pc:docMk/>
      </pc:docMkLst>
      <pc:sldChg chg="modSp mod">
        <pc:chgData name="Naja Kinch Sohn" userId="99d85bbc-4d9e-4eb0-b466-fd9ea0f96bc7" providerId="ADAL" clId="{8FED3E7C-A117-4682-AD20-7CB7D4A7FACB}" dt="2024-04-16T08:57:29.172" v="0" actId="20577"/>
        <pc:sldMkLst>
          <pc:docMk/>
          <pc:sldMk cId="3644584816" sldId="256"/>
        </pc:sldMkLst>
        <pc:spChg chg="mod">
          <ac:chgData name="Naja Kinch Sohn" userId="99d85bbc-4d9e-4eb0-b466-fd9ea0f96bc7" providerId="ADAL" clId="{8FED3E7C-A117-4682-AD20-7CB7D4A7FACB}" dt="2024-04-16T08:57:29.172" v="0" actId="20577"/>
          <ac:spMkLst>
            <pc:docMk/>
            <pc:sldMk cId="3644584816" sldId="256"/>
            <ac:spMk id="2" creationId="{2C539ACB-5290-2B40-4FC9-7108148B36E8}"/>
          </ac:spMkLst>
        </pc:spChg>
      </pc:sldChg>
      <pc:sldChg chg="modSp modAnim modNotesTx">
        <pc:chgData name="Naja Kinch Sohn" userId="99d85bbc-4d9e-4eb0-b466-fd9ea0f96bc7" providerId="ADAL" clId="{8FED3E7C-A117-4682-AD20-7CB7D4A7FACB}" dt="2024-04-16T09:26:12.455" v="1825" actId="20577"/>
        <pc:sldMkLst>
          <pc:docMk/>
          <pc:sldMk cId="4022599266" sldId="257"/>
        </pc:sldMkLst>
        <pc:spChg chg="mod">
          <ac:chgData name="Naja Kinch Sohn" userId="99d85bbc-4d9e-4eb0-b466-fd9ea0f96bc7" providerId="ADAL" clId="{8FED3E7C-A117-4682-AD20-7CB7D4A7FACB}" dt="2024-04-16T09:25:41.443" v="1824" actId="20577"/>
          <ac:spMkLst>
            <pc:docMk/>
            <pc:sldMk cId="4022599266" sldId="257"/>
            <ac:spMk id="3" creationId="{70BC0E8B-5E3C-8928-236E-8E570A6AAF89}"/>
          </ac:spMkLst>
        </pc:spChg>
      </pc:sldChg>
      <pc:sldChg chg="modSp mod modNotesTx">
        <pc:chgData name="Naja Kinch Sohn" userId="99d85bbc-4d9e-4eb0-b466-fd9ea0f96bc7" providerId="ADAL" clId="{8FED3E7C-A117-4682-AD20-7CB7D4A7FACB}" dt="2024-04-16T09:12:55.887" v="1228" actId="20577"/>
        <pc:sldMkLst>
          <pc:docMk/>
          <pc:sldMk cId="1353076852" sldId="258"/>
        </pc:sldMkLst>
        <pc:spChg chg="mod">
          <ac:chgData name="Naja Kinch Sohn" userId="99d85bbc-4d9e-4eb0-b466-fd9ea0f96bc7" providerId="ADAL" clId="{8FED3E7C-A117-4682-AD20-7CB7D4A7FACB}" dt="2024-04-16T08:57:47.095" v="14" actId="20577"/>
          <ac:spMkLst>
            <pc:docMk/>
            <pc:sldMk cId="1353076852" sldId="258"/>
            <ac:spMk id="7" creationId="{C2218091-D213-B4AC-8C77-8F2C80B78DC5}"/>
          </ac:spMkLst>
        </pc:spChg>
      </pc:sldChg>
      <pc:sldChg chg="modNotesTx">
        <pc:chgData name="Naja Kinch Sohn" userId="99d85bbc-4d9e-4eb0-b466-fd9ea0f96bc7" providerId="ADAL" clId="{8FED3E7C-A117-4682-AD20-7CB7D4A7FACB}" dt="2024-04-16T09:14:15.586" v="1251" actId="20577"/>
        <pc:sldMkLst>
          <pc:docMk/>
          <pc:sldMk cId="1172540411" sldId="259"/>
        </pc:sldMkLst>
      </pc:sldChg>
      <pc:sldChg chg="modSp mod modNotesTx">
        <pc:chgData name="Naja Kinch Sohn" userId="99d85bbc-4d9e-4eb0-b466-fd9ea0f96bc7" providerId="ADAL" clId="{8FED3E7C-A117-4682-AD20-7CB7D4A7FACB}" dt="2024-04-16T09:20:05.432" v="1490" actId="20577"/>
        <pc:sldMkLst>
          <pc:docMk/>
          <pc:sldMk cId="283151786" sldId="260"/>
        </pc:sldMkLst>
        <pc:spChg chg="mod">
          <ac:chgData name="Naja Kinch Sohn" userId="99d85bbc-4d9e-4eb0-b466-fd9ea0f96bc7" providerId="ADAL" clId="{8FED3E7C-A117-4682-AD20-7CB7D4A7FACB}" dt="2024-04-16T09:14:44.094" v="1252" actId="20577"/>
          <ac:spMkLst>
            <pc:docMk/>
            <pc:sldMk cId="283151786" sldId="260"/>
            <ac:spMk id="2" creationId="{8D1CD067-0ADE-FF22-6317-4D797AF7662E}"/>
          </ac:spMkLst>
        </pc:spChg>
      </pc:sldChg>
      <pc:sldChg chg="modNotesTx">
        <pc:chgData name="Naja Kinch Sohn" userId="99d85bbc-4d9e-4eb0-b466-fd9ea0f96bc7" providerId="ADAL" clId="{8FED3E7C-A117-4682-AD20-7CB7D4A7FACB}" dt="2024-04-16T09:20:57.070" v="1565" actId="20577"/>
        <pc:sldMkLst>
          <pc:docMk/>
          <pc:sldMk cId="2469765093" sldId="261"/>
        </pc:sldMkLst>
      </pc:sldChg>
      <pc:sldChg chg="modSp mod modNotesTx">
        <pc:chgData name="Naja Kinch Sohn" userId="99d85bbc-4d9e-4eb0-b466-fd9ea0f96bc7" providerId="ADAL" clId="{8FED3E7C-A117-4682-AD20-7CB7D4A7FACB}" dt="2024-04-16T09:24:15.190" v="1818" actId="114"/>
        <pc:sldMkLst>
          <pc:docMk/>
          <pc:sldMk cId="1005917007" sldId="262"/>
        </pc:sldMkLst>
        <pc:spChg chg="mod">
          <ac:chgData name="Naja Kinch Sohn" userId="99d85bbc-4d9e-4eb0-b466-fd9ea0f96bc7" providerId="ADAL" clId="{8FED3E7C-A117-4682-AD20-7CB7D4A7FACB}" dt="2024-04-16T09:24:15.190" v="1818" actId="114"/>
          <ac:spMkLst>
            <pc:docMk/>
            <pc:sldMk cId="1005917007" sldId="262"/>
            <ac:spMk id="3" creationId="{C2A7DFA5-622A-09D9-75D8-7D288C81D78B}"/>
          </ac:spMkLst>
        </pc:spChg>
      </pc:sldChg>
      <pc:sldChg chg="modNotesTx">
        <pc:chgData name="Naja Kinch Sohn" userId="99d85bbc-4d9e-4eb0-b466-fd9ea0f96bc7" providerId="ADAL" clId="{8FED3E7C-A117-4682-AD20-7CB7D4A7FACB}" dt="2024-04-16T09:24:29.213" v="1822"/>
        <pc:sldMkLst>
          <pc:docMk/>
          <pc:sldMk cId="3757959085" sldId="263"/>
        </pc:sldMkLst>
      </pc:sldChg>
      <pc:sldChg chg="add del">
        <pc:chgData name="Naja Kinch Sohn" userId="99d85bbc-4d9e-4eb0-b466-fd9ea0f96bc7" providerId="ADAL" clId="{8FED3E7C-A117-4682-AD20-7CB7D4A7FACB}" dt="2024-04-16T09:26:20.451" v="1826" actId="47"/>
        <pc:sldMkLst>
          <pc:docMk/>
          <pc:sldMk cId="507984539" sldId="264"/>
        </pc:sldMkLst>
      </pc:sldChg>
      <pc:sldChg chg="modSp mod modNotesTx">
        <pc:chgData name="Naja Kinch Sohn" userId="99d85bbc-4d9e-4eb0-b466-fd9ea0f96bc7" providerId="ADAL" clId="{8FED3E7C-A117-4682-AD20-7CB7D4A7FACB}" dt="2024-04-16T09:29:42.074" v="2186" actId="20577"/>
        <pc:sldMkLst>
          <pc:docMk/>
          <pc:sldMk cId="2527963854" sldId="265"/>
        </pc:sldMkLst>
        <pc:spChg chg="mod">
          <ac:chgData name="Naja Kinch Sohn" userId="99d85bbc-4d9e-4eb0-b466-fd9ea0f96bc7" providerId="ADAL" clId="{8FED3E7C-A117-4682-AD20-7CB7D4A7FACB}" dt="2024-04-16T09:26:34.076" v="1836" actId="5793"/>
          <ac:spMkLst>
            <pc:docMk/>
            <pc:sldMk cId="2527963854" sldId="265"/>
            <ac:spMk id="3" creationId="{0851C1B2-DCC1-00CA-E7B1-48EF26068E1C}"/>
          </ac:spMkLst>
        </pc:spChg>
      </pc:sldChg>
      <pc:sldChg chg="modSp new mod modNotesTx">
        <pc:chgData name="Naja Kinch Sohn" userId="99d85bbc-4d9e-4eb0-b466-fd9ea0f96bc7" providerId="ADAL" clId="{8FED3E7C-A117-4682-AD20-7CB7D4A7FACB}" dt="2024-04-16T09:28:32.080" v="2055" actId="20577"/>
        <pc:sldMkLst>
          <pc:docMk/>
          <pc:sldMk cId="3717338459" sldId="269"/>
        </pc:sldMkLst>
        <pc:spChg chg="mod">
          <ac:chgData name="Naja Kinch Sohn" userId="99d85bbc-4d9e-4eb0-b466-fd9ea0f96bc7" providerId="ADAL" clId="{8FED3E7C-A117-4682-AD20-7CB7D4A7FACB}" dt="2024-04-16T09:26:45.708" v="1865" actId="20577"/>
          <ac:spMkLst>
            <pc:docMk/>
            <pc:sldMk cId="3717338459" sldId="269"/>
            <ac:spMk id="2" creationId="{35C8073F-50EC-6DE4-28EB-08F1D4467CF8}"/>
          </ac:spMkLst>
        </pc:spChg>
        <pc:spChg chg="mod">
          <ac:chgData name="Naja Kinch Sohn" userId="99d85bbc-4d9e-4eb0-b466-fd9ea0f96bc7" providerId="ADAL" clId="{8FED3E7C-A117-4682-AD20-7CB7D4A7FACB}" dt="2024-04-16T09:27:15.426" v="1963" actId="20577"/>
          <ac:spMkLst>
            <pc:docMk/>
            <pc:sldMk cId="3717338459" sldId="269"/>
            <ac:spMk id="3" creationId="{74ECDB6A-F343-4157-045A-EC37D1C8FF20}"/>
          </ac:spMkLst>
        </pc:spChg>
      </pc:sldChg>
      <pc:sldChg chg="new">
        <pc:chgData name="Naja Kinch Sohn" userId="99d85bbc-4d9e-4eb0-b466-fd9ea0f96bc7" providerId="ADAL" clId="{8FED3E7C-A117-4682-AD20-7CB7D4A7FACB}" dt="2024-04-16T09:30:34.256" v="2187" actId="680"/>
        <pc:sldMkLst>
          <pc:docMk/>
          <pc:sldMk cId="1141547798" sldId="270"/>
        </pc:sldMkLst>
      </pc:sldChg>
      <pc:sldChg chg="new">
        <pc:chgData name="Naja Kinch Sohn" userId="99d85bbc-4d9e-4eb0-b466-fd9ea0f96bc7" providerId="ADAL" clId="{8FED3E7C-A117-4682-AD20-7CB7D4A7FACB}" dt="2024-04-16T09:30:35.140" v="2188" actId="680"/>
        <pc:sldMkLst>
          <pc:docMk/>
          <pc:sldMk cId="1299432656" sldId="271"/>
        </pc:sldMkLst>
      </pc:sldChg>
    </pc:docChg>
  </pc:docChgLst>
  <pc:docChgLst>
    <pc:chgData name="Lene Lykkegaard" userId="S::lel@redbarnet.dk::39a547b0-ef8c-4b62-83b8-760c64646c49" providerId="AD" clId="Web-{798493F2-61E7-485E-ADD2-99993748B721}"/>
    <pc:docChg chg="modSld">
      <pc:chgData name="Lene Lykkegaard" userId="S::lel@redbarnet.dk::39a547b0-ef8c-4b62-83b8-760c64646c49" providerId="AD" clId="Web-{798493F2-61E7-485E-ADD2-99993748B721}" dt="2024-04-19T13:58:27.163" v="77" actId="20577"/>
      <pc:docMkLst>
        <pc:docMk/>
      </pc:docMkLst>
      <pc:sldChg chg="modSp">
        <pc:chgData name="Lene Lykkegaard" userId="S::lel@redbarnet.dk::39a547b0-ef8c-4b62-83b8-760c64646c49" providerId="AD" clId="Web-{798493F2-61E7-485E-ADD2-99993748B721}" dt="2024-04-19T13:57:07.083" v="37" actId="20577"/>
        <pc:sldMkLst>
          <pc:docMk/>
          <pc:sldMk cId="1005917007" sldId="262"/>
        </pc:sldMkLst>
        <pc:spChg chg="mod">
          <ac:chgData name="Lene Lykkegaard" userId="S::lel@redbarnet.dk::39a547b0-ef8c-4b62-83b8-760c64646c49" providerId="AD" clId="Web-{798493F2-61E7-485E-ADD2-99993748B721}" dt="2024-04-19T13:57:07.083" v="37" actId="20577"/>
          <ac:spMkLst>
            <pc:docMk/>
            <pc:sldMk cId="1005917007" sldId="262"/>
            <ac:spMk id="3" creationId="{C2A7DFA5-622A-09D9-75D8-7D288C81D78B}"/>
          </ac:spMkLst>
        </pc:spChg>
      </pc:sldChg>
      <pc:sldChg chg="modSp">
        <pc:chgData name="Lene Lykkegaard" userId="S::lel@redbarnet.dk::39a547b0-ef8c-4b62-83b8-760c64646c49" providerId="AD" clId="Web-{798493F2-61E7-485E-ADD2-99993748B721}" dt="2024-04-19T13:57:22.677" v="44" actId="20577"/>
        <pc:sldMkLst>
          <pc:docMk/>
          <pc:sldMk cId="3757959085" sldId="263"/>
        </pc:sldMkLst>
        <pc:spChg chg="mod">
          <ac:chgData name="Lene Lykkegaard" userId="S::lel@redbarnet.dk::39a547b0-ef8c-4b62-83b8-760c64646c49" providerId="AD" clId="Web-{798493F2-61E7-485E-ADD2-99993748B721}" dt="2024-04-19T13:57:22.677" v="44" actId="20577"/>
          <ac:spMkLst>
            <pc:docMk/>
            <pc:sldMk cId="3757959085" sldId="263"/>
            <ac:spMk id="3" creationId="{FA0BE2F0-414B-ADBA-78D2-2BB81D8958B5}"/>
          </ac:spMkLst>
        </pc:spChg>
      </pc:sldChg>
      <pc:sldChg chg="modSp">
        <pc:chgData name="Lene Lykkegaard" userId="S::lel@redbarnet.dk::39a547b0-ef8c-4b62-83b8-760c64646c49" providerId="AD" clId="Web-{798493F2-61E7-485E-ADD2-99993748B721}" dt="2024-04-19T13:58:05.115" v="68" actId="20577"/>
        <pc:sldMkLst>
          <pc:docMk/>
          <pc:sldMk cId="2527963854" sldId="265"/>
        </pc:sldMkLst>
        <pc:spChg chg="mod">
          <ac:chgData name="Lene Lykkegaard" userId="S::lel@redbarnet.dk::39a547b0-ef8c-4b62-83b8-760c64646c49" providerId="AD" clId="Web-{798493F2-61E7-485E-ADD2-99993748B721}" dt="2024-04-19T13:58:05.115" v="68" actId="20577"/>
          <ac:spMkLst>
            <pc:docMk/>
            <pc:sldMk cId="2527963854" sldId="265"/>
            <ac:spMk id="3" creationId="{0851C1B2-DCC1-00CA-E7B1-48EF26068E1C}"/>
          </ac:spMkLst>
        </pc:spChg>
      </pc:sldChg>
      <pc:sldChg chg="modSp">
        <pc:chgData name="Lene Lykkegaard" userId="S::lel@redbarnet.dk::39a547b0-ef8c-4b62-83b8-760c64646c49" providerId="AD" clId="Web-{798493F2-61E7-485E-ADD2-99993748B721}" dt="2024-04-19T13:58:27.163" v="77" actId="20577"/>
        <pc:sldMkLst>
          <pc:docMk/>
          <pc:sldMk cId="3717338459" sldId="269"/>
        </pc:sldMkLst>
        <pc:spChg chg="mod">
          <ac:chgData name="Lene Lykkegaard" userId="S::lel@redbarnet.dk::39a547b0-ef8c-4b62-83b8-760c64646c49" providerId="AD" clId="Web-{798493F2-61E7-485E-ADD2-99993748B721}" dt="2024-04-19T13:58:27.163" v="77" actId="20577"/>
          <ac:spMkLst>
            <pc:docMk/>
            <pc:sldMk cId="3717338459" sldId="269"/>
            <ac:spMk id="3" creationId="{74ECDB6A-F343-4157-045A-EC37D1C8FF20}"/>
          </ac:spMkLst>
        </pc:spChg>
      </pc:sldChg>
    </pc:docChg>
  </pc:docChgLst>
  <pc:docChgLst>
    <pc:chgData name="Lene Lykkegaard" userId="S::lel@redbarnet.dk::39a547b0-ef8c-4b62-83b8-760c64646c49" providerId="AD" clId="Web-{845F529E-4ACF-4614-9C2B-249A806BE99F}"/>
    <pc:docChg chg="modSld">
      <pc:chgData name="Lene Lykkegaard" userId="S::lel@redbarnet.dk::39a547b0-ef8c-4b62-83b8-760c64646c49" providerId="AD" clId="Web-{845F529E-4ACF-4614-9C2B-249A806BE99F}" dt="2024-04-30T08:40:17.025" v="58"/>
      <pc:docMkLst>
        <pc:docMk/>
      </pc:docMkLst>
      <pc:sldChg chg="modSp">
        <pc:chgData name="Lene Lykkegaard" userId="S::lel@redbarnet.dk::39a547b0-ef8c-4b62-83b8-760c64646c49" providerId="AD" clId="Web-{845F529E-4ACF-4614-9C2B-249A806BE99F}" dt="2024-04-30T08:39:02.322" v="40" actId="20577"/>
        <pc:sldMkLst>
          <pc:docMk/>
          <pc:sldMk cId="3757959085" sldId="263"/>
        </pc:sldMkLst>
        <pc:spChg chg="mod">
          <ac:chgData name="Lene Lykkegaard" userId="S::lel@redbarnet.dk::39a547b0-ef8c-4b62-83b8-760c64646c49" providerId="AD" clId="Web-{845F529E-4ACF-4614-9C2B-249A806BE99F}" dt="2024-04-30T08:39:02.322" v="40" actId="20577"/>
          <ac:spMkLst>
            <pc:docMk/>
            <pc:sldMk cId="3757959085" sldId="263"/>
            <ac:spMk id="3" creationId="{FA0BE2F0-414B-ADBA-78D2-2BB81D8958B5}"/>
          </ac:spMkLst>
        </pc:spChg>
      </pc:sldChg>
      <pc:sldChg chg="modSp">
        <pc:chgData name="Lene Lykkegaard" userId="S::lel@redbarnet.dk::39a547b0-ef8c-4b62-83b8-760c64646c49" providerId="AD" clId="Web-{845F529E-4ACF-4614-9C2B-249A806BE99F}" dt="2024-04-30T08:39:06.369" v="42" actId="20577"/>
        <pc:sldMkLst>
          <pc:docMk/>
          <pc:sldMk cId="3717338459" sldId="269"/>
        </pc:sldMkLst>
        <pc:spChg chg="mod">
          <ac:chgData name="Lene Lykkegaard" userId="S::lel@redbarnet.dk::39a547b0-ef8c-4b62-83b8-760c64646c49" providerId="AD" clId="Web-{845F529E-4ACF-4614-9C2B-249A806BE99F}" dt="2024-04-30T08:39:06.369" v="42" actId="20577"/>
          <ac:spMkLst>
            <pc:docMk/>
            <pc:sldMk cId="3717338459" sldId="269"/>
            <ac:spMk id="3" creationId="{74ECDB6A-F343-4157-045A-EC37D1C8FF20}"/>
          </ac:spMkLst>
        </pc:spChg>
      </pc:sldChg>
      <pc:sldChg chg="modSp modNotes">
        <pc:chgData name="Lene Lykkegaard" userId="S::lel@redbarnet.dk::39a547b0-ef8c-4b62-83b8-760c64646c49" providerId="AD" clId="Web-{845F529E-4ACF-4614-9C2B-249A806BE99F}" dt="2024-04-30T08:40:17.025" v="58"/>
        <pc:sldMkLst>
          <pc:docMk/>
          <pc:sldMk cId="853297398" sldId="1085"/>
        </pc:sldMkLst>
        <pc:spChg chg="mod">
          <ac:chgData name="Lene Lykkegaard" userId="S::lel@redbarnet.dk::39a547b0-ef8c-4b62-83b8-760c64646c49" providerId="AD" clId="Web-{845F529E-4ACF-4614-9C2B-249A806BE99F}" dt="2024-04-30T08:40:04.165" v="52" actId="20577"/>
          <ac:spMkLst>
            <pc:docMk/>
            <pc:sldMk cId="853297398" sldId="1085"/>
            <ac:spMk id="2" creationId="{0917E2C1-2F85-1F81-30C5-A6BD721CBF24}"/>
          </ac:spMkLst>
        </pc:spChg>
      </pc:sldChg>
    </pc:docChg>
  </pc:docChgLst>
  <pc:docChgLst>
    <pc:chgData name="Lene Lykkegaard" userId="39a547b0-ef8c-4b62-83b8-760c64646c49" providerId="ADAL" clId="{5EDB6F4A-DD6C-457F-8451-22383477E064}"/>
    <pc:docChg chg="undo custSel addSld modSld">
      <pc:chgData name="Lene Lykkegaard" userId="39a547b0-ef8c-4b62-83b8-760c64646c49" providerId="ADAL" clId="{5EDB6F4A-DD6C-457F-8451-22383477E064}" dt="2024-04-30T09:29:35.769" v="2317" actId="20577"/>
      <pc:docMkLst>
        <pc:docMk/>
      </pc:docMkLst>
      <pc:sldChg chg="modSp modAnim">
        <pc:chgData name="Lene Lykkegaard" userId="39a547b0-ef8c-4b62-83b8-760c64646c49" providerId="ADAL" clId="{5EDB6F4A-DD6C-457F-8451-22383477E064}" dt="2024-04-30T08:43:04.911" v="67" actId="20577"/>
        <pc:sldMkLst>
          <pc:docMk/>
          <pc:sldMk cId="4022599266" sldId="257"/>
        </pc:sldMkLst>
        <pc:spChg chg="mod">
          <ac:chgData name="Lene Lykkegaard" userId="39a547b0-ef8c-4b62-83b8-760c64646c49" providerId="ADAL" clId="{5EDB6F4A-DD6C-457F-8451-22383477E064}" dt="2024-04-30T08:43:04.911" v="67" actId="20577"/>
          <ac:spMkLst>
            <pc:docMk/>
            <pc:sldMk cId="4022599266" sldId="257"/>
            <ac:spMk id="3" creationId="{70BC0E8B-5E3C-8928-236E-8E570A6AAF89}"/>
          </ac:spMkLst>
        </pc:spChg>
      </pc:sldChg>
      <pc:sldChg chg="modNotesTx">
        <pc:chgData name="Lene Lykkegaard" userId="39a547b0-ef8c-4b62-83b8-760c64646c49" providerId="ADAL" clId="{5EDB6F4A-DD6C-457F-8451-22383477E064}" dt="2024-04-30T08:44:28.252" v="68" actId="20577"/>
        <pc:sldMkLst>
          <pc:docMk/>
          <pc:sldMk cId="1325702707" sldId="272"/>
        </pc:sldMkLst>
      </pc:sldChg>
      <pc:sldChg chg="addSp delSp modSp new mod modClrScheme chgLayout modNotesTx">
        <pc:chgData name="Lene Lykkegaard" userId="39a547b0-ef8c-4b62-83b8-760c64646c49" providerId="ADAL" clId="{5EDB6F4A-DD6C-457F-8451-22383477E064}" dt="2024-04-30T09:29:35.769" v="2317" actId="20577"/>
        <pc:sldMkLst>
          <pc:docMk/>
          <pc:sldMk cId="512057948" sldId="1088"/>
        </pc:sldMkLst>
        <pc:spChg chg="mod ord">
          <ac:chgData name="Lene Lykkegaard" userId="39a547b0-ef8c-4b62-83b8-760c64646c49" providerId="ADAL" clId="{5EDB6F4A-DD6C-457F-8451-22383477E064}" dt="2024-04-30T09:04:44.609" v="1201" actId="20577"/>
          <ac:spMkLst>
            <pc:docMk/>
            <pc:sldMk cId="512057948" sldId="1088"/>
            <ac:spMk id="2" creationId="{3AFA4EC0-F1A8-DC72-CCE7-E95F4B7594CD}"/>
          </ac:spMkLst>
        </pc:spChg>
        <pc:spChg chg="del mod ord">
          <ac:chgData name="Lene Lykkegaard" userId="39a547b0-ef8c-4b62-83b8-760c64646c49" providerId="ADAL" clId="{5EDB6F4A-DD6C-457F-8451-22383477E064}" dt="2024-04-30T08:48:27.373" v="631" actId="700"/>
          <ac:spMkLst>
            <pc:docMk/>
            <pc:sldMk cId="512057948" sldId="1088"/>
            <ac:spMk id="3" creationId="{11CAAABF-3E40-65AA-5420-BB4DBD505E68}"/>
          </ac:spMkLst>
        </pc:spChg>
        <pc:spChg chg="mod ord">
          <ac:chgData name="Lene Lykkegaard" userId="39a547b0-ef8c-4b62-83b8-760c64646c49" providerId="ADAL" clId="{5EDB6F4A-DD6C-457F-8451-22383477E064}" dt="2024-04-30T08:48:57.611" v="650" actId="1076"/>
          <ac:spMkLst>
            <pc:docMk/>
            <pc:sldMk cId="512057948" sldId="1088"/>
            <ac:spMk id="4" creationId="{35177579-2C7A-901F-C028-B787E42B7190}"/>
          </ac:spMkLst>
        </pc:spChg>
        <pc:spChg chg="mod ord">
          <ac:chgData name="Lene Lykkegaard" userId="39a547b0-ef8c-4b62-83b8-760c64646c49" providerId="ADAL" clId="{5EDB6F4A-DD6C-457F-8451-22383477E064}" dt="2024-04-30T08:48:27.373" v="631" actId="700"/>
          <ac:spMkLst>
            <pc:docMk/>
            <pc:sldMk cId="512057948" sldId="1088"/>
            <ac:spMk id="5" creationId="{D8E4BD2E-8712-D484-D195-F12885EE5639}"/>
          </ac:spMkLst>
        </pc:spChg>
        <pc:spChg chg="add mod ord">
          <ac:chgData name="Lene Lykkegaard" userId="39a547b0-ef8c-4b62-83b8-760c64646c49" providerId="ADAL" clId="{5EDB6F4A-DD6C-457F-8451-22383477E064}" dt="2024-04-30T09:22:24.214" v="2037" actId="20577"/>
          <ac:spMkLst>
            <pc:docMk/>
            <pc:sldMk cId="512057948" sldId="1088"/>
            <ac:spMk id="6" creationId="{F24D4F1E-5AA9-956E-BE32-594EDF9D9002}"/>
          </ac:spMkLst>
        </pc:spChg>
        <pc:spChg chg="add mod ord">
          <ac:chgData name="Lene Lykkegaard" userId="39a547b0-ef8c-4b62-83b8-760c64646c49" providerId="ADAL" clId="{5EDB6F4A-DD6C-457F-8451-22383477E064}" dt="2024-04-30T08:50:16.687" v="820" actId="20577"/>
          <ac:spMkLst>
            <pc:docMk/>
            <pc:sldMk cId="512057948" sldId="1088"/>
            <ac:spMk id="7" creationId="{AA78B630-D86F-A404-C782-7372B80BFB67}"/>
          </ac:spMkLst>
        </pc:spChg>
        <pc:spChg chg="add mod ord">
          <ac:chgData name="Lene Lykkegaard" userId="39a547b0-ef8c-4b62-83b8-760c64646c49" providerId="ADAL" clId="{5EDB6F4A-DD6C-457F-8451-22383477E064}" dt="2024-04-30T09:12:32.175" v="1877" actId="20577"/>
          <ac:spMkLst>
            <pc:docMk/>
            <pc:sldMk cId="512057948" sldId="1088"/>
            <ac:spMk id="8" creationId="{3B39F4BF-759B-FEA3-7CDA-61B744AF13EF}"/>
          </ac:spMkLst>
        </pc:spChg>
      </pc:sldChg>
    </pc:docChg>
  </pc:docChgLst>
  <pc:docChgLst>
    <pc:chgData name="Nikolaj Bøge Gehlert Aabo" userId="S::niaa@redbarnet.dk::f58fe5b0-f729-43d2-97c2-01f9f5b347fa" providerId="AD" clId="Web-{4901F3C5-CF26-A66C-36BF-34EB6F8B8818}"/>
    <pc:docChg chg="modSld">
      <pc:chgData name="Nikolaj Bøge Gehlert Aabo" userId="S::niaa@redbarnet.dk::f58fe5b0-f729-43d2-97c2-01f9f5b347fa" providerId="AD" clId="Web-{4901F3C5-CF26-A66C-36BF-34EB6F8B8818}" dt="2024-08-27T11:46:06.782" v="0"/>
      <pc:docMkLst>
        <pc:docMk/>
      </pc:docMkLst>
      <pc:sldChg chg="modNotes">
        <pc:chgData name="Nikolaj Bøge Gehlert Aabo" userId="S::niaa@redbarnet.dk::f58fe5b0-f729-43d2-97c2-01f9f5b347fa" providerId="AD" clId="Web-{4901F3C5-CF26-A66C-36BF-34EB6F8B8818}" dt="2024-08-27T11:46:06.782" v="0"/>
        <pc:sldMkLst>
          <pc:docMk/>
          <pc:sldMk cId="1065679395" sldId="1086"/>
        </pc:sldMkLst>
      </pc:sldChg>
    </pc:docChg>
  </pc:docChgLst>
  <pc:docChgLst>
    <pc:chgData name="Lene Lykkegaard" userId="S::lel@redbarnet.dk::39a547b0-ef8c-4b62-83b8-760c64646c49" providerId="AD" clId="Web-{3C90B65F-3DCB-4B5D-ACB2-D77ADF8D2A13}"/>
    <pc:docChg chg="modSld">
      <pc:chgData name="Lene Lykkegaard" userId="S::lel@redbarnet.dk::39a547b0-ef8c-4b62-83b8-760c64646c49" providerId="AD" clId="Web-{3C90B65F-3DCB-4B5D-ACB2-D77ADF8D2A13}" dt="2024-04-16T07:01:12.123" v="42"/>
      <pc:docMkLst>
        <pc:docMk/>
      </pc:docMkLst>
      <pc:sldChg chg="modNotes">
        <pc:chgData name="Lene Lykkegaard" userId="S::lel@redbarnet.dk::39a547b0-ef8c-4b62-83b8-760c64646c49" providerId="AD" clId="Web-{3C90B65F-3DCB-4B5D-ACB2-D77ADF8D2A13}" dt="2024-04-16T07:01:12.123" v="42"/>
        <pc:sldMkLst>
          <pc:docMk/>
          <pc:sldMk cId="1005917007" sldId="262"/>
        </pc:sldMkLst>
      </pc:sldChg>
    </pc:docChg>
  </pc:docChgLst>
  <pc:docChgLst>
    <pc:chgData name="Nikolaj Bøge Gehlert Aabo" userId="f58fe5b0-f729-43d2-97c2-01f9f5b347fa" providerId="ADAL" clId="{D715CA4E-DF91-45D1-9B44-BA1EE63AA7F0}"/>
    <pc:docChg chg="modSld">
      <pc:chgData name="Nikolaj Bøge Gehlert Aabo" userId="f58fe5b0-f729-43d2-97c2-01f9f5b347fa" providerId="ADAL" clId="{D715CA4E-DF91-45D1-9B44-BA1EE63AA7F0}" dt="2024-08-30T11:41:23.113" v="148" actId="14100"/>
      <pc:docMkLst>
        <pc:docMk/>
      </pc:docMkLst>
      <pc:sldChg chg="modNotesTx">
        <pc:chgData name="Nikolaj Bøge Gehlert Aabo" userId="f58fe5b0-f729-43d2-97c2-01f9f5b347fa" providerId="ADAL" clId="{D715CA4E-DF91-45D1-9B44-BA1EE63AA7F0}" dt="2024-08-27T12:35:04.502" v="39" actId="20577"/>
        <pc:sldMkLst>
          <pc:docMk/>
          <pc:sldMk cId="197778121" sldId="267"/>
        </pc:sldMkLst>
      </pc:sldChg>
      <pc:sldChg chg="modSp mod modNotesTx">
        <pc:chgData name="Nikolaj Bøge Gehlert Aabo" userId="f58fe5b0-f729-43d2-97c2-01f9f5b347fa" providerId="ADAL" clId="{D715CA4E-DF91-45D1-9B44-BA1EE63AA7F0}" dt="2024-08-27T12:34:17.951" v="8" actId="14100"/>
        <pc:sldMkLst>
          <pc:docMk/>
          <pc:sldMk cId="2463424216" sldId="268"/>
        </pc:sldMkLst>
        <pc:spChg chg="mod">
          <ac:chgData name="Nikolaj Bøge Gehlert Aabo" userId="f58fe5b0-f729-43d2-97c2-01f9f5b347fa" providerId="ADAL" clId="{D715CA4E-DF91-45D1-9B44-BA1EE63AA7F0}" dt="2024-08-27T12:34:17.951" v="8" actId="14100"/>
          <ac:spMkLst>
            <pc:docMk/>
            <pc:sldMk cId="2463424216" sldId="268"/>
            <ac:spMk id="8" creationId="{1835FDEA-7F45-0430-67DD-1A1A02846B34}"/>
          </ac:spMkLst>
        </pc:spChg>
        <pc:picChg chg="mod">
          <ac:chgData name="Nikolaj Bøge Gehlert Aabo" userId="f58fe5b0-f729-43d2-97c2-01f9f5b347fa" providerId="ADAL" clId="{D715CA4E-DF91-45D1-9B44-BA1EE63AA7F0}" dt="2024-08-27T12:34:12.169" v="6" actId="1076"/>
          <ac:picMkLst>
            <pc:docMk/>
            <pc:sldMk cId="2463424216" sldId="268"/>
            <ac:picMk id="19" creationId="{B13FC875-BD37-0B32-62D5-3E551C14E8EB}"/>
          </ac:picMkLst>
        </pc:picChg>
      </pc:sldChg>
      <pc:sldChg chg="modNotesTx">
        <pc:chgData name="Nikolaj Bøge Gehlert Aabo" userId="f58fe5b0-f729-43d2-97c2-01f9f5b347fa" providerId="ADAL" clId="{D715CA4E-DF91-45D1-9B44-BA1EE63AA7F0}" dt="2024-08-30T09:21:14.271" v="141"/>
        <pc:sldMkLst>
          <pc:docMk/>
          <pc:sldMk cId="657859536" sldId="1082"/>
        </pc:sldMkLst>
      </pc:sldChg>
      <pc:sldChg chg="addSp delSp modSp mod modNotesTx">
        <pc:chgData name="Nikolaj Bøge Gehlert Aabo" userId="f58fe5b0-f729-43d2-97c2-01f9f5b347fa" providerId="ADAL" clId="{D715CA4E-DF91-45D1-9B44-BA1EE63AA7F0}" dt="2024-08-30T11:41:23.113" v="148" actId="14100"/>
        <pc:sldMkLst>
          <pc:docMk/>
          <pc:sldMk cId="853297398" sldId="1085"/>
        </pc:sldMkLst>
        <pc:spChg chg="mod">
          <ac:chgData name="Nikolaj Bøge Gehlert Aabo" userId="f58fe5b0-f729-43d2-97c2-01f9f5b347fa" providerId="ADAL" clId="{D715CA4E-DF91-45D1-9B44-BA1EE63AA7F0}" dt="2024-08-27T12:37:50.497" v="139" actId="1036"/>
          <ac:spMkLst>
            <pc:docMk/>
            <pc:sldMk cId="853297398" sldId="1085"/>
            <ac:spMk id="2" creationId="{0917E2C1-2F85-1F81-30C5-A6BD721CBF24}"/>
          </ac:spMkLst>
        </pc:spChg>
        <pc:spChg chg="add mod">
          <ac:chgData name="Nikolaj Bøge Gehlert Aabo" userId="f58fe5b0-f729-43d2-97c2-01f9f5b347fa" providerId="ADAL" clId="{D715CA4E-DF91-45D1-9B44-BA1EE63AA7F0}" dt="2024-08-27T12:37:35.467" v="118"/>
          <ac:spMkLst>
            <pc:docMk/>
            <pc:sldMk cId="853297398" sldId="1085"/>
            <ac:spMk id="3" creationId="{C246DF77-3905-CDFE-90E1-CF8301663839}"/>
          </ac:spMkLst>
        </pc:spChg>
        <pc:spChg chg="mod">
          <ac:chgData name="Nikolaj Bøge Gehlert Aabo" userId="f58fe5b0-f729-43d2-97c2-01f9f5b347fa" providerId="ADAL" clId="{D715CA4E-DF91-45D1-9B44-BA1EE63AA7F0}" dt="2024-08-30T11:41:23.113" v="148" actId="14100"/>
          <ac:spMkLst>
            <pc:docMk/>
            <pc:sldMk cId="853297398" sldId="1085"/>
            <ac:spMk id="8" creationId="{D3B52D02-E836-60B4-7767-60EEC183730E}"/>
          </ac:spMkLst>
        </pc:spChg>
        <pc:grpChg chg="del">
          <ac:chgData name="Nikolaj Bøge Gehlert Aabo" userId="f58fe5b0-f729-43d2-97c2-01f9f5b347fa" providerId="ADAL" clId="{D715CA4E-DF91-45D1-9B44-BA1EE63AA7F0}" dt="2024-08-30T11:41:08.766" v="146" actId="478"/>
          <ac:grpSpMkLst>
            <pc:docMk/>
            <pc:sldMk cId="853297398" sldId="1085"/>
            <ac:grpSpMk id="4" creationId="{EC9B90E8-D585-3DCE-78D2-C5549E68A559}"/>
          </ac:grpSpMkLst>
        </pc:grpChg>
        <pc:picChg chg="add mod">
          <ac:chgData name="Nikolaj Bøge Gehlert Aabo" userId="f58fe5b0-f729-43d2-97c2-01f9f5b347fa" providerId="ADAL" clId="{D715CA4E-DF91-45D1-9B44-BA1EE63AA7F0}" dt="2024-08-30T11:41:09.820" v="147"/>
          <ac:picMkLst>
            <pc:docMk/>
            <pc:sldMk cId="853297398" sldId="1085"/>
            <ac:picMk id="3" creationId="{DFCB7116-A401-BF17-592B-75C618F67B03}"/>
          </ac:picMkLst>
        </pc:picChg>
      </pc:sldChg>
      <pc:sldChg chg="modNotesTx">
        <pc:chgData name="Nikolaj Bøge Gehlert Aabo" userId="f58fe5b0-f729-43d2-97c2-01f9f5b347fa" providerId="ADAL" clId="{D715CA4E-DF91-45D1-9B44-BA1EE63AA7F0}" dt="2024-08-27T12:35:10.207" v="41" actId="20577"/>
        <pc:sldMkLst>
          <pc:docMk/>
          <pc:sldMk cId="863437700" sldId="1088"/>
        </pc:sldMkLst>
      </pc:sldChg>
      <pc:sldChg chg="modSp mod modNotesTx">
        <pc:chgData name="Nikolaj Bøge Gehlert Aabo" userId="f58fe5b0-f729-43d2-97c2-01f9f5b347fa" providerId="ADAL" clId="{D715CA4E-DF91-45D1-9B44-BA1EE63AA7F0}" dt="2024-08-30T09:29:04.543" v="145" actId="14100"/>
        <pc:sldMkLst>
          <pc:docMk/>
          <pc:sldMk cId="3182130616" sldId="1089"/>
        </pc:sldMkLst>
        <pc:spChg chg="mod">
          <ac:chgData name="Nikolaj Bøge Gehlert Aabo" userId="f58fe5b0-f729-43d2-97c2-01f9f5b347fa" providerId="ADAL" clId="{D715CA4E-DF91-45D1-9B44-BA1EE63AA7F0}" dt="2024-08-30T09:28:59.044" v="143" actId="14100"/>
          <ac:spMkLst>
            <pc:docMk/>
            <pc:sldMk cId="3182130616" sldId="1089"/>
            <ac:spMk id="5" creationId="{409306A4-7C8F-EEEF-046C-1C6F47C1511F}"/>
          </ac:spMkLst>
        </pc:spChg>
        <pc:spChg chg="mod">
          <ac:chgData name="Nikolaj Bøge Gehlert Aabo" userId="f58fe5b0-f729-43d2-97c2-01f9f5b347fa" providerId="ADAL" clId="{D715CA4E-DF91-45D1-9B44-BA1EE63AA7F0}" dt="2024-08-30T09:29:04.543" v="145" actId="14100"/>
          <ac:spMkLst>
            <pc:docMk/>
            <pc:sldMk cId="3182130616" sldId="1089"/>
            <ac:spMk id="7" creationId="{8DF24889-ED8B-4B60-1ADD-646BC0F40D44}"/>
          </ac:spMkLst>
        </pc:spChg>
      </pc:sldChg>
      <pc:sldChg chg="modSp mod modNotesTx">
        <pc:chgData name="Nikolaj Bøge Gehlert Aabo" userId="f58fe5b0-f729-43d2-97c2-01f9f5b347fa" providerId="ADAL" clId="{D715CA4E-DF91-45D1-9B44-BA1EE63AA7F0}" dt="2024-08-27T12:34:39.340" v="36" actId="1037"/>
        <pc:sldMkLst>
          <pc:docMk/>
          <pc:sldMk cId="745274118" sldId="1091"/>
        </pc:sldMkLst>
        <pc:spChg chg="mod">
          <ac:chgData name="Nikolaj Bøge Gehlert Aabo" userId="f58fe5b0-f729-43d2-97c2-01f9f5b347fa" providerId="ADAL" clId="{D715CA4E-DF91-45D1-9B44-BA1EE63AA7F0}" dt="2024-08-27T12:33:24.354" v="0" actId="14100"/>
          <ac:spMkLst>
            <pc:docMk/>
            <pc:sldMk cId="745274118" sldId="1091"/>
            <ac:spMk id="8" creationId="{1835FDEA-7F45-0430-67DD-1A1A02846B34}"/>
          </ac:spMkLst>
        </pc:spChg>
        <pc:picChg chg="mod">
          <ac:chgData name="Nikolaj Bøge Gehlert Aabo" userId="f58fe5b0-f729-43d2-97c2-01f9f5b347fa" providerId="ADAL" clId="{D715CA4E-DF91-45D1-9B44-BA1EE63AA7F0}" dt="2024-08-27T12:34:39.340" v="36" actId="1037"/>
          <ac:picMkLst>
            <pc:docMk/>
            <pc:sldMk cId="745274118" sldId="1091"/>
            <ac:picMk id="9" creationId="{13A71735-8421-B28A-22C2-4D4FA36870A8}"/>
          </ac:picMkLst>
        </pc:picChg>
      </pc:sldChg>
    </pc:docChg>
  </pc:docChgLst>
  <pc:docChgLst>
    <pc:chgData name="Lene Lykkegaard" userId="39a547b0-ef8c-4b62-83b8-760c64646c49" providerId="ADAL" clId="{80A852A6-8A9E-492C-9006-B1E3603F91CD}"/>
    <pc:docChg chg="undo custSel addSld delSld modSld sldOrd">
      <pc:chgData name="Lene Lykkegaard" userId="39a547b0-ef8c-4b62-83b8-760c64646c49" providerId="ADAL" clId="{80A852A6-8A9E-492C-9006-B1E3603F91CD}" dt="2024-08-30T09:28:34.947" v="8874" actId="1076"/>
      <pc:docMkLst>
        <pc:docMk/>
      </pc:docMkLst>
      <pc:sldChg chg="addSp delSp modSp mod modClrScheme modAnim chgLayout modNotesTx">
        <pc:chgData name="Lene Lykkegaard" userId="39a547b0-ef8c-4b62-83b8-760c64646c49" providerId="ADAL" clId="{80A852A6-8A9E-492C-9006-B1E3603F91CD}" dt="2024-08-29T11:47:45.059" v="8634" actId="20577"/>
        <pc:sldMkLst>
          <pc:docMk/>
          <pc:sldMk cId="197778121" sldId="267"/>
        </pc:sldMkLst>
        <pc:spChg chg="del">
          <ac:chgData name="Lene Lykkegaard" userId="39a547b0-ef8c-4b62-83b8-760c64646c49" providerId="ADAL" clId="{80A852A6-8A9E-492C-9006-B1E3603F91CD}" dt="2024-05-07T13:47:02.379" v="1" actId="478"/>
          <ac:spMkLst>
            <pc:docMk/>
            <pc:sldMk cId="197778121" sldId="267"/>
            <ac:spMk id="2" creationId="{D4E9A79F-6C52-F516-74D6-6693BDAEE8DF}"/>
          </ac:spMkLst>
        </pc:spChg>
        <pc:spChg chg="add mod">
          <ac:chgData name="Lene Lykkegaard" userId="39a547b0-ef8c-4b62-83b8-760c64646c49" providerId="ADAL" clId="{80A852A6-8A9E-492C-9006-B1E3603F91CD}" dt="2024-05-07T13:48:27.832" v="31" actId="20577"/>
          <ac:spMkLst>
            <pc:docMk/>
            <pc:sldMk cId="197778121" sldId="267"/>
            <ac:spMk id="5" creationId="{66D64E6A-512D-6C8E-26BC-AC2FD6F07A30}"/>
          </ac:spMkLst>
        </pc:spChg>
        <pc:picChg chg="add mod">
          <ac:chgData name="Lene Lykkegaard" userId="39a547b0-ef8c-4b62-83b8-760c64646c49" providerId="ADAL" clId="{80A852A6-8A9E-492C-9006-B1E3603F91CD}" dt="2024-05-07T13:47:06.305" v="2" actId="14100"/>
          <ac:picMkLst>
            <pc:docMk/>
            <pc:sldMk cId="197778121" sldId="267"/>
            <ac:picMk id="3" creationId="{14CA7D53-10EA-05E2-6574-3DE4D3E63CB9}"/>
          </ac:picMkLst>
        </pc:picChg>
      </pc:sldChg>
      <pc:sldChg chg="addSp delSp modSp mod ord delAnim modAnim modNotesTx">
        <pc:chgData name="Lene Lykkegaard" userId="39a547b0-ef8c-4b62-83b8-760c64646c49" providerId="ADAL" clId="{80A852A6-8A9E-492C-9006-B1E3603F91CD}" dt="2024-08-29T11:47:30.911" v="8632" actId="113"/>
        <pc:sldMkLst>
          <pc:docMk/>
          <pc:sldMk cId="2463424216" sldId="268"/>
        </pc:sldMkLst>
        <pc:spChg chg="add mod topLvl">
          <ac:chgData name="Lene Lykkegaard" userId="39a547b0-ef8c-4b62-83b8-760c64646c49" providerId="ADAL" clId="{80A852A6-8A9E-492C-9006-B1E3603F91CD}" dt="2024-08-16T07:35:02.583" v="2669" actId="164"/>
          <ac:spMkLst>
            <pc:docMk/>
            <pc:sldMk cId="2463424216" sldId="268"/>
            <ac:spMk id="2" creationId="{F8016AC5-B2BA-3CD9-E3B0-5CF3070AE99C}"/>
          </ac:spMkLst>
        </pc:spChg>
        <pc:spChg chg="add mod topLvl">
          <ac:chgData name="Lene Lykkegaard" userId="39a547b0-ef8c-4b62-83b8-760c64646c49" providerId="ADAL" clId="{80A852A6-8A9E-492C-9006-B1E3603F91CD}" dt="2024-08-16T07:35:02.583" v="2669" actId="164"/>
          <ac:spMkLst>
            <pc:docMk/>
            <pc:sldMk cId="2463424216" sldId="268"/>
            <ac:spMk id="3" creationId="{72EA94CD-5370-6FF2-38ED-C2D77FC62A2D}"/>
          </ac:spMkLst>
        </pc:spChg>
        <pc:spChg chg="add mod">
          <ac:chgData name="Lene Lykkegaard" userId="39a547b0-ef8c-4b62-83b8-760c64646c49" providerId="ADAL" clId="{80A852A6-8A9E-492C-9006-B1E3603F91CD}" dt="2024-05-13T06:51:34.435" v="346" actId="20577"/>
          <ac:spMkLst>
            <pc:docMk/>
            <pc:sldMk cId="2463424216" sldId="268"/>
            <ac:spMk id="4" creationId="{F714CFB5-6B0A-AEA0-3A44-F41B89ADDEC4}"/>
          </ac:spMkLst>
        </pc:spChg>
        <pc:spChg chg="mod">
          <ac:chgData name="Lene Lykkegaard" userId="39a547b0-ef8c-4b62-83b8-760c64646c49" providerId="ADAL" clId="{80A852A6-8A9E-492C-9006-B1E3603F91CD}" dt="2024-05-07T13:52:19.938" v="227" actId="20577"/>
          <ac:spMkLst>
            <pc:docMk/>
            <pc:sldMk cId="2463424216" sldId="268"/>
            <ac:spMk id="5" creationId="{A0211FBC-F38F-62D2-962C-012AF8548F10}"/>
          </ac:spMkLst>
        </pc:spChg>
        <pc:spChg chg="add del">
          <ac:chgData name="Lene Lykkegaard" userId="39a547b0-ef8c-4b62-83b8-760c64646c49" providerId="ADAL" clId="{80A852A6-8A9E-492C-9006-B1E3603F91CD}" dt="2024-08-16T07:33:01.677" v="2646" actId="478"/>
          <ac:spMkLst>
            <pc:docMk/>
            <pc:sldMk cId="2463424216" sldId="268"/>
            <ac:spMk id="7" creationId="{4F74F4BB-29C5-46A8-CD1A-C14F4A261B8D}"/>
          </ac:spMkLst>
        </pc:spChg>
        <pc:spChg chg="mod">
          <ac:chgData name="Lene Lykkegaard" userId="39a547b0-ef8c-4b62-83b8-760c64646c49" providerId="ADAL" clId="{80A852A6-8A9E-492C-9006-B1E3603F91CD}" dt="2024-05-13T06:50:05.904" v="289" actId="14100"/>
          <ac:spMkLst>
            <pc:docMk/>
            <pc:sldMk cId="2463424216" sldId="268"/>
            <ac:spMk id="8" creationId="{1835FDEA-7F45-0430-67DD-1A1A02846B34}"/>
          </ac:spMkLst>
        </pc:spChg>
        <pc:spChg chg="add del mod topLvl">
          <ac:chgData name="Lene Lykkegaard" userId="39a547b0-ef8c-4b62-83b8-760c64646c49" providerId="ADAL" clId="{80A852A6-8A9E-492C-9006-B1E3603F91CD}" dt="2024-08-16T07:35:22.828" v="2679" actId="478"/>
          <ac:spMkLst>
            <pc:docMk/>
            <pc:sldMk cId="2463424216" sldId="268"/>
            <ac:spMk id="9" creationId="{2C31196C-3281-FEC8-614D-A1C82560E3A1}"/>
          </ac:spMkLst>
        </pc:spChg>
        <pc:spChg chg="del">
          <ac:chgData name="Lene Lykkegaard" userId="39a547b0-ef8c-4b62-83b8-760c64646c49" providerId="ADAL" clId="{80A852A6-8A9E-492C-9006-B1E3603F91CD}" dt="2024-08-16T07:40:52.595" v="2828" actId="931"/>
          <ac:spMkLst>
            <pc:docMk/>
            <pc:sldMk cId="2463424216" sldId="268"/>
            <ac:spMk id="10" creationId="{CEA946EE-9391-C733-3456-BAF479F65FC7}"/>
          </ac:spMkLst>
        </pc:spChg>
        <pc:spChg chg="add del mod topLvl">
          <ac:chgData name="Lene Lykkegaard" userId="39a547b0-ef8c-4b62-83b8-760c64646c49" providerId="ADAL" clId="{80A852A6-8A9E-492C-9006-B1E3603F91CD}" dt="2024-08-16T07:35:25.245" v="2680" actId="478"/>
          <ac:spMkLst>
            <pc:docMk/>
            <pc:sldMk cId="2463424216" sldId="268"/>
            <ac:spMk id="11" creationId="{40453828-7CED-1F2B-FF5E-96A835580D78}"/>
          </ac:spMkLst>
        </pc:spChg>
        <pc:spChg chg="add mod topLvl">
          <ac:chgData name="Lene Lykkegaard" userId="39a547b0-ef8c-4b62-83b8-760c64646c49" providerId="ADAL" clId="{80A852A6-8A9E-492C-9006-B1E3603F91CD}" dt="2024-08-16T07:42:20.685" v="2836" actId="1076"/>
          <ac:spMkLst>
            <pc:docMk/>
            <pc:sldMk cId="2463424216" sldId="268"/>
            <ac:spMk id="12" creationId="{54F0D0A4-28DB-FF06-C4E8-26BAE882CE9C}"/>
          </ac:spMkLst>
        </pc:spChg>
        <pc:spChg chg="add mod">
          <ac:chgData name="Lene Lykkegaard" userId="39a547b0-ef8c-4b62-83b8-760c64646c49" providerId="ADAL" clId="{80A852A6-8A9E-492C-9006-B1E3603F91CD}" dt="2024-08-16T07:42:20.685" v="2836" actId="1076"/>
          <ac:spMkLst>
            <pc:docMk/>
            <pc:sldMk cId="2463424216" sldId="268"/>
            <ac:spMk id="14" creationId="{DA5B2F0A-5655-B27A-3BBC-8DC4970656FA}"/>
          </ac:spMkLst>
        </pc:spChg>
        <pc:spChg chg="add mod">
          <ac:chgData name="Lene Lykkegaard" userId="39a547b0-ef8c-4b62-83b8-760c64646c49" providerId="ADAL" clId="{80A852A6-8A9E-492C-9006-B1E3603F91CD}" dt="2024-08-16T07:42:20.685" v="2836" actId="1076"/>
          <ac:spMkLst>
            <pc:docMk/>
            <pc:sldMk cId="2463424216" sldId="268"/>
            <ac:spMk id="15" creationId="{BC4AC5F3-D921-1C71-BE06-2EA8E1984E19}"/>
          </ac:spMkLst>
        </pc:spChg>
        <pc:grpChg chg="add del mod">
          <ac:chgData name="Lene Lykkegaard" userId="39a547b0-ef8c-4b62-83b8-760c64646c49" providerId="ADAL" clId="{80A852A6-8A9E-492C-9006-B1E3603F91CD}" dt="2024-08-16T07:34:41.151" v="2666" actId="165"/>
          <ac:grpSpMkLst>
            <pc:docMk/>
            <pc:sldMk cId="2463424216" sldId="268"/>
            <ac:grpSpMk id="6" creationId="{CF4496FD-9DC7-4677-6AED-3C2E14661F4D}"/>
          </ac:grpSpMkLst>
        </pc:grpChg>
        <pc:grpChg chg="add del mod">
          <ac:chgData name="Lene Lykkegaard" userId="39a547b0-ef8c-4b62-83b8-760c64646c49" providerId="ADAL" clId="{80A852A6-8A9E-492C-9006-B1E3603F91CD}" dt="2024-08-16T07:34:35.726" v="2665" actId="165"/>
          <ac:grpSpMkLst>
            <pc:docMk/>
            <pc:sldMk cId="2463424216" sldId="268"/>
            <ac:grpSpMk id="13" creationId="{ABA18921-3E15-7684-83E8-9D5B194B15B5}"/>
          </ac:grpSpMkLst>
        </pc:grpChg>
        <pc:grpChg chg="add del mod">
          <ac:chgData name="Lene Lykkegaard" userId="39a547b0-ef8c-4b62-83b8-760c64646c49" providerId="ADAL" clId="{80A852A6-8A9E-492C-9006-B1E3603F91CD}" dt="2024-08-16T09:17:54.356" v="3440" actId="21"/>
          <ac:grpSpMkLst>
            <pc:docMk/>
            <pc:sldMk cId="2463424216" sldId="268"/>
            <ac:grpSpMk id="16" creationId="{0D139AB8-EB1B-F379-36E6-877083442320}"/>
          </ac:grpSpMkLst>
        </pc:grpChg>
        <pc:grpChg chg="add del mod">
          <ac:chgData name="Lene Lykkegaard" userId="39a547b0-ef8c-4b62-83b8-760c64646c49" providerId="ADAL" clId="{80A852A6-8A9E-492C-9006-B1E3603F91CD}" dt="2024-08-16T09:17:17.052" v="3436" actId="21"/>
          <ac:grpSpMkLst>
            <pc:docMk/>
            <pc:sldMk cId="2463424216" sldId="268"/>
            <ac:grpSpMk id="17" creationId="{C620A193-4FD7-F333-A393-4C2A5AACC98A}"/>
          </ac:grpSpMkLst>
        </pc:grpChg>
        <pc:picChg chg="add mod">
          <ac:chgData name="Lene Lykkegaard" userId="39a547b0-ef8c-4b62-83b8-760c64646c49" providerId="ADAL" clId="{80A852A6-8A9E-492C-9006-B1E3603F91CD}" dt="2024-08-16T07:41:14.319" v="2830" actId="1076"/>
          <ac:picMkLst>
            <pc:docMk/>
            <pc:sldMk cId="2463424216" sldId="268"/>
            <ac:picMk id="19" creationId="{B13FC875-BD37-0B32-62D5-3E551C14E8EB}"/>
          </ac:picMkLst>
        </pc:picChg>
      </pc:sldChg>
      <pc:sldChg chg="del">
        <pc:chgData name="Lene Lykkegaard" userId="39a547b0-ef8c-4b62-83b8-760c64646c49" providerId="ADAL" clId="{80A852A6-8A9E-492C-9006-B1E3603F91CD}" dt="2024-08-16T11:37:31.410" v="4044" actId="47"/>
        <pc:sldMkLst>
          <pc:docMk/>
          <pc:sldMk cId="1325702707" sldId="272"/>
        </pc:sldMkLst>
      </pc:sldChg>
      <pc:sldChg chg="modNotesTx">
        <pc:chgData name="Lene Lykkegaard" userId="39a547b0-ef8c-4b62-83b8-760c64646c49" providerId="ADAL" clId="{80A852A6-8A9E-492C-9006-B1E3603F91CD}" dt="2024-08-19T13:21:12.176" v="6983" actId="20577"/>
        <pc:sldMkLst>
          <pc:docMk/>
          <pc:sldMk cId="657859536" sldId="1082"/>
        </pc:sldMkLst>
      </pc:sldChg>
      <pc:sldChg chg="addSp delSp modSp mod modClrScheme chgLayout modNotesTx">
        <pc:chgData name="Lene Lykkegaard" userId="39a547b0-ef8c-4b62-83b8-760c64646c49" providerId="ADAL" clId="{80A852A6-8A9E-492C-9006-B1E3603F91CD}" dt="2024-08-29T11:50:48.721" v="8855" actId="20577"/>
        <pc:sldMkLst>
          <pc:docMk/>
          <pc:sldMk cId="853297398" sldId="1085"/>
        </pc:sldMkLst>
        <pc:spChg chg="mod ord">
          <ac:chgData name="Lene Lykkegaard" userId="39a547b0-ef8c-4b62-83b8-760c64646c49" providerId="ADAL" clId="{80A852A6-8A9E-492C-9006-B1E3603F91CD}" dt="2024-08-26T16:27:55.289" v="8226" actId="700"/>
          <ac:spMkLst>
            <pc:docMk/>
            <pc:sldMk cId="853297398" sldId="1085"/>
            <ac:spMk id="2" creationId="{0917E2C1-2F85-1F81-30C5-A6BD721CBF24}"/>
          </ac:spMkLst>
        </pc:spChg>
        <pc:spChg chg="del mod ord">
          <ac:chgData name="Lene Lykkegaard" userId="39a547b0-ef8c-4b62-83b8-760c64646c49" providerId="ADAL" clId="{80A852A6-8A9E-492C-9006-B1E3603F91CD}" dt="2024-08-26T16:27:55.289" v="8226" actId="700"/>
          <ac:spMkLst>
            <pc:docMk/>
            <pc:sldMk cId="853297398" sldId="1085"/>
            <ac:spMk id="3" creationId="{340B60AB-E677-22C0-5A1B-5A921A852255}"/>
          </ac:spMkLst>
        </pc:spChg>
        <pc:spChg chg="mod">
          <ac:chgData name="Lene Lykkegaard" userId="39a547b0-ef8c-4b62-83b8-760c64646c49" providerId="ADAL" clId="{80A852A6-8A9E-492C-9006-B1E3603F91CD}" dt="2024-08-26T16:26:39.225" v="8192"/>
          <ac:spMkLst>
            <pc:docMk/>
            <pc:sldMk cId="853297398" sldId="1085"/>
            <ac:spMk id="6" creationId="{D434E4EC-0A4A-CD52-CEBB-34DCA82B5950}"/>
          </ac:spMkLst>
        </pc:spChg>
        <pc:spChg chg="mod">
          <ac:chgData name="Lene Lykkegaard" userId="39a547b0-ef8c-4b62-83b8-760c64646c49" providerId="ADAL" clId="{80A852A6-8A9E-492C-9006-B1E3603F91CD}" dt="2024-08-26T16:26:39.225" v="8192"/>
          <ac:spMkLst>
            <pc:docMk/>
            <pc:sldMk cId="853297398" sldId="1085"/>
            <ac:spMk id="7" creationId="{0AC8E503-E11D-7A64-4057-3145913EC3A7}"/>
          </ac:spMkLst>
        </pc:spChg>
        <pc:spChg chg="add mod ord">
          <ac:chgData name="Lene Lykkegaard" userId="39a547b0-ef8c-4b62-83b8-760c64646c49" providerId="ADAL" clId="{80A852A6-8A9E-492C-9006-B1E3603F91CD}" dt="2024-08-29T11:50:26.443" v="8781" actId="20577"/>
          <ac:spMkLst>
            <pc:docMk/>
            <pc:sldMk cId="853297398" sldId="1085"/>
            <ac:spMk id="8" creationId="{D3B52D02-E836-60B4-7767-60EEC183730E}"/>
          </ac:spMkLst>
        </pc:spChg>
        <pc:grpChg chg="add mod">
          <ac:chgData name="Lene Lykkegaard" userId="39a547b0-ef8c-4b62-83b8-760c64646c49" providerId="ADAL" clId="{80A852A6-8A9E-492C-9006-B1E3603F91CD}" dt="2024-08-26T16:26:39.225" v="8192"/>
          <ac:grpSpMkLst>
            <pc:docMk/>
            <pc:sldMk cId="853297398" sldId="1085"/>
            <ac:grpSpMk id="4" creationId="{EC9B90E8-D585-3DCE-78D2-C5549E68A559}"/>
          </ac:grpSpMkLst>
        </pc:grpChg>
        <pc:picChg chg="mod">
          <ac:chgData name="Lene Lykkegaard" userId="39a547b0-ef8c-4b62-83b8-760c64646c49" providerId="ADAL" clId="{80A852A6-8A9E-492C-9006-B1E3603F91CD}" dt="2024-08-26T16:26:39.225" v="8192"/>
          <ac:picMkLst>
            <pc:docMk/>
            <pc:sldMk cId="853297398" sldId="1085"/>
            <ac:picMk id="5" creationId="{02B76113-21B5-DA50-7877-E0B9865FAFA2}"/>
          </ac:picMkLst>
        </pc:picChg>
      </pc:sldChg>
      <pc:sldChg chg="modNotesTx">
        <pc:chgData name="Lene Lykkegaard" userId="39a547b0-ef8c-4b62-83b8-760c64646c49" providerId="ADAL" clId="{80A852A6-8A9E-492C-9006-B1E3603F91CD}" dt="2024-08-29T13:42:43.535" v="8857" actId="20577"/>
        <pc:sldMkLst>
          <pc:docMk/>
          <pc:sldMk cId="1065679395" sldId="1086"/>
        </pc:sldMkLst>
      </pc:sldChg>
      <pc:sldChg chg="modSp add del mod modNotesTx">
        <pc:chgData name="Lene Lykkegaard" userId="39a547b0-ef8c-4b62-83b8-760c64646c49" providerId="ADAL" clId="{80A852A6-8A9E-492C-9006-B1E3603F91CD}" dt="2024-08-29T13:42:52.627" v="8859" actId="20577"/>
        <pc:sldMkLst>
          <pc:docMk/>
          <pc:sldMk cId="2832088073" sldId="1087"/>
        </pc:sldMkLst>
        <pc:spChg chg="mod">
          <ac:chgData name="Lene Lykkegaard" userId="39a547b0-ef8c-4b62-83b8-760c64646c49" providerId="ADAL" clId="{80A852A6-8A9E-492C-9006-B1E3603F91CD}" dt="2024-08-19T13:51:43.201" v="8006" actId="20577"/>
          <ac:spMkLst>
            <pc:docMk/>
            <pc:sldMk cId="2832088073" sldId="1087"/>
            <ac:spMk id="4" creationId="{E11A39F9-F9AF-8727-F3FD-131A37D2CA24}"/>
          </ac:spMkLst>
        </pc:spChg>
      </pc:sldChg>
      <pc:sldChg chg="addSp delSp modSp new mod modClrScheme modAnim chgLayout modNotesTx">
        <pc:chgData name="Lene Lykkegaard" userId="39a547b0-ef8c-4b62-83b8-760c64646c49" providerId="ADAL" clId="{80A852A6-8A9E-492C-9006-B1E3603F91CD}" dt="2024-08-30T09:28:34.947" v="8874" actId="1076"/>
        <pc:sldMkLst>
          <pc:docMk/>
          <pc:sldMk cId="863437700" sldId="1088"/>
        </pc:sldMkLst>
        <pc:spChg chg="del">
          <ac:chgData name="Lene Lykkegaard" userId="39a547b0-ef8c-4b62-83b8-760c64646c49" providerId="ADAL" clId="{80A852A6-8A9E-492C-9006-B1E3603F91CD}" dt="2024-08-16T09:17:38.271" v="3437" actId="700"/>
          <ac:spMkLst>
            <pc:docMk/>
            <pc:sldMk cId="863437700" sldId="1088"/>
            <ac:spMk id="2" creationId="{15E41B39-2929-8D3C-D9BC-934E8B96A6D0}"/>
          </ac:spMkLst>
        </pc:spChg>
        <pc:spChg chg="del mod ord">
          <ac:chgData name="Lene Lykkegaard" userId="39a547b0-ef8c-4b62-83b8-760c64646c49" providerId="ADAL" clId="{80A852A6-8A9E-492C-9006-B1E3603F91CD}" dt="2024-08-16T09:17:38.271" v="3437" actId="700"/>
          <ac:spMkLst>
            <pc:docMk/>
            <pc:sldMk cId="863437700" sldId="1088"/>
            <ac:spMk id="3" creationId="{7F9FCD0B-E486-C992-3439-9856E501CE90}"/>
          </ac:spMkLst>
        </pc:spChg>
        <pc:spChg chg="del mod ord">
          <ac:chgData name="Lene Lykkegaard" userId="39a547b0-ef8c-4b62-83b8-760c64646c49" providerId="ADAL" clId="{80A852A6-8A9E-492C-9006-B1E3603F91CD}" dt="2024-08-16T09:17:38.271" v="3437" actId="700"/>
          <ac:spMkLst>
            <pc:docMk/>
            <pc:sldMk cId="863437700" sldId="1088"/>
            <ac:spMk id="4" creationId="{125225D8-2E3D-8FE6-1814-33DF4B6A519F}"/>
          </ac:spMkLst>
        </pc:spChg>
        <pc:spChg chg="mod ord">
          <ac:chgData name="Lene Lykkegaard" userId="39a547b0-ef8c-4b62-83b8-760c64646c49" providerId="ADAL" clId="{80A852A6-8A9E-492C-9006-B1E3603F91CD}" dt="2024-08-16T09:17:47.163" v="3438" actId="700"/>
          <ac:spMkLst>
            <pc:docMk/>
            <pc:sldMk cId="863437700" sldId="1088"/>
            <ac:spMk id="5" creationId="{4AA4FAD1-739A-DF45-8D3A-6710636AA254}"/>
          </ac:spMkLst>
        </pc:spChg>
        <pc:spChg chg="add del mod ord">
          <ac:chgData name="Lene Lykkegaard" userId="39a547b0-ef8c-4b62-83b8-760c64646c49" providerId="ADAL" clId="{80A852A6-8A9E-492C-9006-B1E3603F91CD}" dt="2024-08-16T09:17:47.163" v="3438" actId="700"/>
          <ac:spMkLst>
            <pc:docMk/>
            <pc:sldMk cId="863437700" sldId="1088"/>
            <ac:spMk id="6" creationId="{24EE800E-DD89-AF85-24EB-44BFCC4314D9}"/>
          </ac:spMkLst>
        </pc:spChg>
        <pc:spChg chg="add del mod ord">
          <ac:chgData name="Lene Lykkegaard" userId="39a547b0-ef8c-4b62-83b8-760c64646c49" providerId="ADAL" clId="{80A852A6-8A9E-492C-9006-B1E3603F91CD}" dt="2024-08-16T09:17:47.163" v="3438" actId="700"/>
          <ac:spMkLst>
            <pc:docMk/>
            <pc:sldMk cId="863437700" sldId="1088"/>
            <ac:spMk id="7" creationId="{0FAA85BE-F5BE-B2F0-8AC5-E97B3B0A7EEC}"/>
          </ac:spMkLst>
        </pc:spChg>
        <pc:spChg chg="mod">
          <ac:chgData name="Lene Lykkegaard" userId="39a547b0-ef8c-4b62-83b8-760c64646c49" providerId="ADAL" clId="{80A852A6-8A9E-492C-9006-B1E3603F91CD}" dt="2024-08-16T09:18:19.792" v="3445" actId="1076"/>
          <ac:spMkLst>
            <pc:docMk/>
            <pc:sldMk cId="863437700" sldId="1088"/>
            <ac:spMk id="8" creationId="{F8016AC5-B2BA-3CD9-E3B0-5CF3070AE99C}"/>
          </ac:spMkLst>
        </pc:spChg>
        <pc:spChg chg="mod">
          <ac:chgData name="Lene Lykkegaard" userId="39a547b0-ef8c-4b62-83b8-760c64646c49" providerId="ADAL" clId="{80A852A6-8A9E-492C-9006-B1E3603F91CD}" dt="2024-08-16T09:18:15.174" v="3444" actId="1076"/>
          <ac:spMkLst>
            <pc:docMk/>
            <pc:sldMk cId="863437700" sldId="1088"/>
            <ac:spMk id="9" creationId="{72EA94CD-5370-6FF2-38ED-C2D77FC62A2D}"/>
          </ac:spMkLst>
        </pc:spChg>
        <pc:spChg chg="mod">
          <ac:chgData name="Lene Lykkegaard" userId="39a547b0-ef8c-4b62-83b8-760c64646c49" providerId="ADAL" clId="{80A852A6-8A9E-492C-9006-B1E3603F91CD}" dt="2024-08-16T09:19:25.406" v="3503" actId="20577"/>
          <ac:spMkLst>
            <pc:docMk/>
            <pc:sldMk cId="863437700" sldId="1088"/>
            <ac:spMk id="12" creationId="{54F0D0A4-28DB-FF06-C4E8-26BAE882CE9C}"/>
          </ac:spMkLst>
        </pc:spChg>
        <pc:spChg chg="mod">
          <ac:chgData name="Lene Lykkegaard" userId="39a547b0-ef8c-4b62-83b8-760c64646c49" providerId="ADAL" clId="{80A852A6-8A9E-492C-9006-B1E3603F91CD}" dt="2024-08-16T09:19:34.750" v="3504" actId="1076"/>
          <ac:spMkLst>
            <pc:docMk/>
            <pc:sldMk cId="863437700" sldId="1088"/>
            <ac:spMk id="14" creationId="{DA5B2F0A-5655-B27A-3BBC-8DC4970656FA}"/>
          </ac:spMkLst>
        </pc:spChg>
        <pc:spChg chg="mod">
          <ac:chgData name="Lene Lykkegaard" userId="39a547b0-ef8c-4b62-83b8-760c64646c49" providerId="ADAL" clId="{80A852A6-8A9E-492C-9006-B1E3603F91CD}" dt="2024-08-16T09:17:48.662" v="3439"/>
          <ac:spMkLst>
            <pc:docMk/>
            <pc:sldMk cId="863437700" sldId="1088"/>
            <ac:spMk id="15" creationId="{BC4AC5F3-D921-1C71-BE06-2EA8E1984E19}"/>
          </ac:spMkLst>
        </pc:spChg>
        <pc:grpChg chg="add mod">
          <ac:chgData name="Lene Lykkegaard" userId="39a547b0-ef8c-4b62-83b8-760c64646c49" providerId="ADAL" clId="{80A852A6-8A9E-492C-9006-B1E3603F91CD}" dt="2024-08-30T09:28:34.947" v="8874" actId="1076"/>
          <ac:grpSpMkLst>
            <pc:docMk/>
            <pc:sldMk cId="863437700" sldId="1088"/>
            <ac:grpSpMk id="16" creationId="{0D139AB8-EB1B-F379-36E6-877083442320}"/>
          </ac:grpSpMkLst>
        </pc:grpChg>
        <pc:grpChg chg="add mod">
          <ac:chgData name="Lene Lykkegaard" userId="39a547b0-ef8c-4b62-83b8-760c64646c49" providerId="ADAL" clId="{80A852A6-8A9E-492C-9006-B1E3603F91CD}" dt="2024-08-16T09:18:46.242" v="3447" actId="14100"/>
          <ac:grpSpMkLst>
            <pc:docMk/>
            <pc:sldMk cId="863437700" sldId="1088"/>
            <ac:grpSpMk id="17" creationId="{C620A193-4FD7-F333-A393-4C2A5AACC98A}"/>
          </ac:grpSpMkLst>
        </pc:grpChg>
      </pc:sldChg>
      <pc:sldChg chg="modSp add mod modAnim modNotesTx">
        <pc:chgData name="Lene Lykkegaard" userId="39a547b0-ef8c-4b62-83b8-760c64646c49" providerId="ADAL" clId="{80A852A6-8A9E-492C-9006-B1E3603F91CD}" dt="2024-08-29T11:48:57.088" v="8691"/>
        <pc:sldMkLst>
          <pc:docMk/>
          <pc:sldMk cId="3182130616" sldId="1089"/>
        </pc:sldMkLst>
        <pc:spChg chg="mod">
          <ac:chgData name="Lene Lykkegaard" userId="39a547b0-ef8c-4b62-83b8-760c64646c49" providerId="ADAL" clId="{80A852A6-8A9E-492C-9006-B1E3603F91CD}" dt="2024-08-16T11:40:11.898" v="4206" actId="20577"/>
          <ac:spMkLst>
            <pc:docMk/>
            <pc:sldMk cId="3182130616" sldId="1089"/>
            <ac:spMk id="2" creationId="{75B2896D-1711-54D1-8C87-6CE0C8871945}"/>
          </ac:spMkLst>
        </pc:spChg>
        <pc:spChg chg="mod">
          <ac:chgData name="Lene Lykkegaard" userId="39a547b0-ef8c-4b62-83b8-760c64646c49" providerId="ADAL" clId="{80A852A6-8A9E-492C-9006-B1E3603F91CD}" dt="2024-08-29T11:48:38.547" v="8688" actId="1076"/>
          <ac:spMkLst>
            <pc:docMk/>
            <pc:sldMk cId="3182130616" sldId="1089"/>
            <ac:spMk id="4" creationId="{FBCACEF6-B0F9-B0C5-2404-6BB5218C4A67}"/>
          </ac:spMkLst>
        </pc:spChg>
        <pc:spChg chg="mod">
          <ac:chgData name="Lene Lykkegaard" userId="39a547b0-ef8c-4b62-83b8-760c64646c49" providerId="ADAL" clId="{80A852A6-8A9E-492C-9006-B1E3603F91CD}" dt="2024-08-16T11:48:12.527" v="4919" actId="20577"/>
          <ac:spMkLst>
            <pc:docMk/>
            <pc:sldMk cId="3182130616" sldId="1089"/>
            <ac:spMk id="5" creationId="{409306A4-7C8F-EEEF-046C-1C6F47C1511F}"/>
          </ac:spMkLst>
        </pc:spChg>
        <pc:spChg chg="mod">
          <ac:chgData name="Lene Lykkegaard" userId="39a547b0-ef8c-4b62-83b8-760c64646c49" providerId="ADAL" clId="{80A852A6-8A9E-492C-9006-B1E3603F91CD}" dt="2024-08-16T11:48:30.216" v="4920" actId="255"/>
          <ac:spMkLst>
            <pc:docMk/>
            <pc:sldMk cId="3182130616" sldId="1089"/>
            <ac:spMk id="7" creationId="{8DF24889-ED8B-4B60-1ADD-646BC0F40D44}"/>
          </ac:spMkLst>
        </pc:spChg>
      </pc:sldChg>
      <pc:sldChg chg="new del">
        <pc:chgData name="Lene Lykkegaard" userId="39a547b0-ef8c-4b62-83b8-760c64646c49" providerId="ADAL" clId="{80A852A6-8A9E-492C-9006-B1E3603F91CD}" dt="2024-08-19T08:51:44.363" v="4952" actId="47"/>
        <pc:sldMkLst>
          <pc:docMk/>
          <pc:sldMk cId="3515775214" sldId="1090"/>
        </pc:sldMkLst>
      </pc:sldChg>
      <pc:sldChg chg="addSp delSp modSp add mod ord modNotesTx">
        <pc:chgData name="Lene Lykkegaard" userId="39a547b0-ef8c-4b62-83b8-760c64646c49" providerId="ADAL" clId="{80A852A6-8A9E-492C-9006-B1E3603F91CD}" dt="2024-08-29T11:43:33.628" v="8441" actId="20577"/>
        <pc:sldMkLst>
          <pc:docMk/>
          <pc:sldMk cId="745274118" sldId="1091"/>
        </pc:sldMkLst>
        <pc:spChg chg="del mod">
          <ac:chgData name="Lene Lykkegaard" userId="39a547b0-ef8c-4b62-83b8-760c64646c49" providerId="ADAL" clId="{80A852A6-8A9E-492C-9006-B1E3603F91CD}" dt="2024-08-19T08:52:24.987" v="5023" actId="478"/>
          <ac:spMkLst>
            <pc:docMk/>
            <pc:sldMk cId="745274118" sldId="1091"/>
            <ac:spMk id="4" creationId="{F714CFB5-6B0A-AEA0-3A44-F41B89ADDEC4}"/>
          </ac:spMkLst>
        </pc:spChg>
        <pc:spChg chg="mod">
          <ac:chgData name="Lene Lykkegaard" userId="39a547b0-ef8c-4b62-83b8-760c64646c49" providerId="ADAL" clId="{80A852A6-8A9E-492C-9006-B1E3603F91CD}" dt="2024-08-19T12:46:38.784" v="5159" actId="20577"/>
          <ac:spMkLst>
            <pc:docMk/>
            <pc:sldMk cId="745274118" sldId="1091"/>
            <ac:spMk id="5" creationId="{A0211FBC-F38F-62D2-962C-012AF8548F10}"/>
          </ac:spMkLst>
        </pc:spChg>
        <pc:spChg chg="add del mod">
          <ac:chgData name="Lene Lykkegaard" userId="39a547b0-ef8c-4b62-83b8-760c64646c49" providerId="ADAL" clId="{80A852A6-8A9E-492C-9006-B1E3603F91CD}" dt="2024-08-19T08:53:26.288" v="5027"/>
          <ac:spMkLst>
            <pc:docMk/>
            <pc:sldMk cId="745274118" sldId="1091"/>
            <ac:spMk id="7" creationId="{36256AE5-8AFE-0494-08CB-54801D95CCF8}"/>
          </ac:spMkLst>
        </pc:spChg>
        <pc:spChg chg="mod">
          <ac:chgData name="Lene Lykkegaard" userId="39a547b0-ef8c-4b62-83b8-760c64646c49" providerId="ADAL" clId="{80A852A6-8A9E-492C-9006-B1E3603F91CD}" dt="2024-08-19T12:53:23.699" v="5462" actId="20577"/>
          <ac:spMkLst>
            <pc:docMk/>
            <pc:sldMk cId="745274118" sldId="1091"/>
            <ac:spMk id="8" creationId="{1835FDEA-7F45-0430-67DD-1A1A02846B34}"/>
          </ac:spMkLst>
        </pc:spChg>
        <pc:spChg chg="add mod">
          <ac:chgData name="Lene Lykkegaard" userId="39a547b0-ef8c-4b62-83b8-760c64646c49" providerId="ADAL" clId="{80A852A6-8A9E-492C-9006-B1E3603F91CD}" dt="2024-08-19T12:54:45.797" v="5560" actId="20577"/>
          <ac:spMkLst>
            <pc:docMk/>
            <pc:sldMk cId="745274118" sldId="1091"/>
            <ac:spMk id="11" creationId="{55FCBA51-7461-4859-0E7A-AE3D945745E4}"/>
          </ac:spMkLst>
        </pc:spChg>
        <pc:picChg chg="add del mod">
          <ac:chgData name="Lene Lykkegaard" userId="39a547b0-ef8c-4b62-83b8-760c64646c49" providerId="ADAL" clId="{80A852A6-8A9E-492C-9006-B1E3603F91CD}" dt="2024-08-19T08:53:23.886" v="5026" actId="21"/>
          <ac:picMkLst>
            <pc:docMk/>
            <pc:sldMk cId="745274118" sldId="1091"/>
            <ac:picMk id="3" creationId="{13A71735-8421-B28A-22C2-4D4FA36870A8}"/>
          </ac:picMkLst>
        </pc:picChg>
        <pc:picChg chg="add mod">
          <ac:chgData name="Lene Lykkegaard" userId="39a547b0-ef8c-4b62-83b8-760c64646c49" providerId="ADAL" clId="{80A852A6-8A9E-492C-9006-B1E3603F91CD}" dt="2024-08-19T08:53:26.288" v="5027"/>
          <ac:picMkLst>
            <pc:docMk/>
            <pc:sldMk cId="745274118" sldId="1091"/>
            <ac:picMk id="9" creationId="{13A71735-8421-B28A-22C2-4D4FA36870A8}"/>
          </ac:picMkLst>
        </pc:picChg>
        <pc:picChg chg="del">
          <ac:chgData name="Lene Lykkegaard" userId="39a547b0-ef8c-4b62-83b8-760c64646c49" providerId="ADAL" clId="{80A852A6-8A9E-492C-9006-B1E3603F91CD}" dt="2024-08-19T08:53:19.035" v="5025" actId="478"/>
          <ac:picMkLst>
            <pc:docMk/>
            <pc:sldMk cId="745274118" sldId="1091"/>
            <ac:picMk id="19" creationId="{B13FC875-BD37-0B32-62D5-3E551C14E8EB}"/>
          </ac:picMkLst>
        </pc:picChg>
      </pc:sldChg>
      <pc:sldChg chg="modSp add del mod">
        <pc:chgData name="Lene Lykkegaard" userId="39a547b0-ef8c-4b62-83b8-760c64646c49" providerId="ADAL" clId="{80A852A6-8A9E-492C-9006-B1E3603F91CD}" dt="2024-08-26T16:27:35.109" v="8225" actId="20577"/>
        <pc:sldMkLst>
          <pc:docMk/>
          <pc:sldMk cId="3056145031" sldId="1095"/>
        </pc:sldMkLst>
        <pc:spChg chg="mod">
          <ac:chgData name="Lene Lykkegaard" userId="39a547b0-ef8c-4b62-83b8-760c64646c49" providerId="ADAL" clId="{80A852A6-8A9E-492C-9006-B1E3603F91CD}" dt="2024-08-26T16:27:35.109" v="8225" actId="20577"/>
          <ac:spMkLst>
            <pc:docMk/>
            <pc:sldMk cId="3056145031" sldId="1095"/>
            <ac:spMk id="2" creationId="{0AC6B7DC-E197-9ED2-1BC4-4F02B894943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76C8A-3391-4432-A27C-F64BD0EF98DF}" type="datetimeFigureOut">
              <a:rPr lang="da-DK" smtClean="0"/>
              <a:t>08-06-2026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1270F5-C394-4350-A41E-F223897AA52F}" type="slidenum">
              <a:rPr lang="da-DK" smtClean="0"/>
              <a:t>‹nr.›</a:t>
            </a:fld>
            <a:endParaRPr lang="da-DK"/>
          </a:p>
        </p:txBody>
      </p:sp>
    </p:spTree>
    <p:extLst>
      <p:ext uri="{BB962C8B-B14F-4D97-AF65-F5344CB8AC3E}">
        <p14:creationId xmlns:p14="http://schemas.microsoft.com/office/powerpoint/2010/main" val="2592962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t>[1 min]</a:t>
            </a:r>
          </a:p>
          <a:p>
            <a:pPr>
              <a:lnSpc>
                <a:spcPct val="107000"/>
              </a:lnSpc>
              <a:spcAft>
                <a:spcPts val="800"/>
              </a:spcAft>
            </a:pPr>
            <a:r>
              <a:rPr lang="da-DK" sz="1800" kern="100">
                <a:effectLst/>
                <a:latin typeface="Aptos" panose="020B0004020202020204" pitchFamily="34" charset="0"/>
                <a:ea typeface="Aptos" panose="020B0004020202020204" pitchFamily="34" charset="0"/>
                <a:cs typeface="Arial" panose="020B0604020202020204" pitchFamily="34" charset="0"/>
              </a:rPr>
              <a:t>Hvert år vil der være et tema på forældremødet, som vi dykker lidt mere ned i, for det er særligt omkring de temaer, at vi har brug for et godt samarbejde på tværs i klassen – mellem forældre, lærere og pædagoger. </a:t>
            </a:r>
          </a:p>
          <a:p>
            <a:pPr>
              <a:lnSpc>
                <a:spcPct val="107000"/>
              </a:lnSpc>
              <a:spcAft>
                <a:spcPts val="800"/>
              </a:spcAft>
            </a:pPr>
            <a:r>
              <a:rPr lang="da-DK" sz="1800" kern="100">
                <a:effectLst/>
                <a:latin typeface="Aptos" panose="020B0004020202020204" pitchFamily="34" charset="0"/>
                <a:ea typeface="Aptos" panose="020B0004020202020204" pitchFamily="34" charset="0"/>
                <a:cs typeface="Arial" panose="020B0604020202020204" pitchFamily="34" charset="0"/>
              </a:rPr>
              <a:t>Temaet er udvalgt, da det er vores erfaring, at det fylder i børnenes hverdag. Derfor kan temaet også påvirke børnenes trivsel her på skolen og derhjemme. Når vi tager temaet op som skole, er det for at facilitere samtaler mellem jer forældre, som giver forståelse for hinandens perspektiver. En accept af hinandens perspektiver giver et trygt fællesskab for både børn og forældre. Samtidig giver det de bedste betingelser for trivsel blandt børnene – og det må være vores fælles mål.</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a:p>
          <a:p>
            <a:pPr>
              <a:defRPr/>
            </a:pPr>
            <a:r>
              <a:rPr lang="da-DK"/>
              <a:t>Dette års tema er udviklet af Red Barnet, så nu skifter layoutet lidt. Som I kan se, handler det om præstationer og perfekthed.</a:t>
            </a:r>
          </a:p>
          <a:p>
            <a:pPr>
              <a:defRPr/>
            </a:pPr>
            <a:r>
              <a:rPr lang="da-DK"/>
              <a:t>[HUSK at forholde jer til, hvordan I oplever kulturen i jeres klasse – hvis I oplever, at klassefællesskabet er påvirket af præstationskulturen, skal I huske at informere om det, og fortælle om, hvordan I forholder jer til det. Ellers tager i denne del som et forebyggende element.]</a:t>
            </a:r>
          </a:p>
          <a:p>
            <a:endParaRPr lang="da-DK"/>
          </a:p>
        </p:txBody>
      </p:sp>
      <p:sp>
        <p:nvSpPr>
          <p:cNvPr id="4" name="Pladsholder til slidenummer 3"/>
          <p:cNvSpPr>
            <a:spLocks noGrp="1"/>
          </p:cNvSpPr>
          <p:nvPr>
            <p:ph type="sldNum" sz="quarter" idx="5"/>
          </p:nvPr>
        </p:nvSpPr>
        <p:spPr/>
        <p:txBody>
          <a:bodyPr/>
          <a:lstStyle/>
          <a:p>
            <a:fld id="{081270F5-C394-4350-A41E-F223897AA52F}" type="slidenum">
              <a:rPr lang="da-DK" smtClean="0"/>
              <a:t>1</a:t>
            </a:fld>
            <a:endParaRPr lang="da-DK"/>
          </a:p>
        </p:txBody>
      </p:sp>
    </p:spTree>
    <p:extLst>
      <p:ext uri="{BB962C8B-B14F-4D97-AF65-F5344CB8AC3E}">
        <p14:creationId xmlns:p14="http://schemas.microsoft.com/office/powerpoint/2010/main" val="3808861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a:t>
            </a:r>
          </a:p>
          <a:p>
            <a:r>
              <a:rPr lang="da-DK"/>
              <a:t>Dansk Center for Undervisningsmiljø, DCUM har talt med flere elevorganisationer, som fortæller, at klassefællesskabet kan blive udfordret af </a:t>
            </a:r>
            <a:r>
              <a:rPr lang="da-DK" b="0" i="0">
                <a:solidFill>
                  <a:srgbClr val="333333"/>
                </a:solidFill>
                <a:effectLst/>
                <a:highlight>
                  <a:srgbClr val="FFFFFF"/>
                </a:highlight>
                <a:latin typeface="BatonTurbo"/>
              </a:rPr>
              <a:t> præstationskulturen i almindelighed og af karakterræset i særdeleshed. Men de ser også, at et trygt klassefællesskab har mulighed at skabe trivsel blandt eleverne bedre, så de kan præsterer bedre og lære mere. Det hænger altså sammen.</a:t>
            </a:r>
          </a:p>
          <a:p>
            <a:endParaRPr lang="da-DK"/>
          </a:p>
          <a:p>
            <a:r>
              <a:rPr lang="da-DK" b="1"/>
              <a:t>Præstationer er en del af skolelivet</a:t>
            </a:r>
          </a:p>
          <a:p>
            <a:r>
              <a:rPr lang="da-DK"/>
              <a:t>Lad os lige starte med at slå fast, at præstationer er en del af skoleverdenen. Ligesom det bliver en del af den videre uddannelsesverden og arbejdslivet. Det kommer vi ikke udenom. Og det er positivt at have ambitioner og at stile efter at blive dygtig. Ingen tvivl om det.  </a:t>
            </a:r>
          </a:p>
          <a:p>
            <a:endParaRPr lang="da-DK"/>
          </a:p>
          <a:p>
            <a:r>
              <a:rPr lang="da-DK" b="1"/>
              <a:t>Balancen mellem præstation og fællesskab</a:t>
            </a:r>
          </a:p>
          <a:p>
            <a:pPr algn="l"/>
            <a:r>
              <a:rPr lang="da-DK"/>
              <a:t>Vi skal være opmærksomme på, om der opstår et præstations</a:t>
            </a:r>
            <a:r>
              <a:rPr lang="da-DK" i="1"/>
              <a:t>pres. </a:t>
            </a:r>
            <a:r>
              <a:rPr lang="da-DK" i="0"/>
              <a:t>Hvor klassekammeraterne bliver opfattet som klasse</a:t>
            </a:r>
            <a:r>
              <a:rPr lang="da-DK" i="1"/>
              <a:t>konkurrenter</a:t>
            </a:r>
            <a:r>
              <a:rPr lang="da-DK" i="0"/>
              <a:t>. Hvor der sammenlignes karakterer, og hvor det ikke føles som, at der er </a:t>
            </a:r>
            <a:r>
              <a:rPr lang="da-DK" b="0" i="0">
                <a:solidFill>
                  <a:srgbClr val="333333"/>
                </a:solidFill>
                <a:effectLst/>
                <a:highlight>
                  <a:srgbClr val="FFFFFF"/>
                </a:highlight>
                <a:latin typeface="BatonTurbo"/>
              </a:rPr>
              <a:t>plads til at træde ved siden af eller svare forkert. Hvor frygten for at fejle bliver så stor, at den fylder mere end lysten til at prøve noget nyt. Hvor eleverne bruger deres energi på at optimere deres ’performance’ rent strategisk (fx at huske at række hånden op et par gange i hver time, afkode hvordan læreren gerne vil have at de svarer, </a:t>
            </a:r>
            <a:r>
              <a:rPr lang="da-DK" b="0" i="0" err="1">
                <a:solidFill>
                  <a:srgbClr val="333333"/>
                </a:solidFill>
                <a:effectLst/>
                <a:highlight>
                  <a:srgbClr val="FFFFFF"/>
                </a:highlight>
                <a:latin typeface="BatonTurbo"/>
              </a:rPr>
              <a:t>etc</a:t>
            </a:r>
            <a:r>
              <a:rPr lang="da-DK" b="0" i="0">
                <a:solidFill>
                  <a:srgbClr val="333333"/>
                </a:solidFill>
                <a:effectLst/>
                <a:highlight>
                  <a:srgbClr val="FFFFFF"/>
                </a:highlight>
                <a:latin typeface="BatonTurbo"/>
              </a:rPr>
              <a:t>), frem for at være nysgerrige og deltagende. Det er en adfærd, der kan hæmme trivslen og den faglige udvikling hos eleverne. </a:t>
            </a:r>
          </a:p>
          <a:p>
            <a:pPr algn="l"/>
            <a:endParaRPr lang="da-DK" b="0" i="0">
              <a:solidFill>
                <a:srgbClr val="333333"/>
              </a:solidFill>
              <a:effectLst/>
              <a:highlight>
                <a:srgbClr val="FFFFFF"/>
              </a:highlight>
              <a:latin typeface="BatonTurbo"/>
            </a:endParaRPr>
          </a:p>
          <a:p>
            <a:pPr algn="l"/>
            <a:r>
              <a:rPr lang="da-DK" b="1" i="0">
                <a:solidFill>
                  <a:srgbClr val="333333"/>
                </a:solidFill>
                <a:effectLst/>
                <a:highlight>
                  <a:srgbClr val="FFFFFF"/>
                </a:highlight>
                <a:latin typeface="BatonTurbo"/>
              </a:rPr>
              <a:t>Vi skal arbejde med klassens fællesskab</a:t>
            </a:r>
          </a:p>
          <a:p>
            <a:pPr algn="l"/>
            <a:r>
              <a:rPr lang="da-DK" b="0" i="0">
                <a:solidFill>
                  <a:srgbClr val="333333"/>
                </a:solidFill>
                <a:effectLst/>
                <a:highlight>
                  <a:srgbClr val="FFFFFF"/>
                </a:highlight>
                <a:latin typeface="BatonTurbo"/>
              </a:rPr>
              <a:t>Det, vi skal samarbejde om er altså at holde fast i klassens fællesskab. Vi har fokus på at gøre undervisningen til et fællesskabende omdrejningspunkt, der kan øge trygheden og den gensidige tillid blandt eleverne. Vi vender tilbage til, hvad både I og vi kan gøre.</a:t>
            </a:r>
          </a:p>
          <a:p>
            <a:pPr algn="l"/>
            <a:endParaRPr lang="da-DK" b="0" i="0">
              <a:solidFill>
                <a:srgbClr val="333333"/>
              </a:solidFill>
              <a:effectLst/>
              <a:highlight>
                <a:srgbClr val="FFFFFF"/>
              </a:highlight>
              <a:latin typeface="BatonTurbo"/>
            </a:endParaRPr>
          </a:p>
          <a:p>
            <a:pPr algn="l"/>
            <a:endParaRPr lang="da-DK" b="0" i="0">
              <a:solidFill>
                <a:srgbClr val="333333"/>
              </a:solidFill>
              <a:effectLst/>
              <a:highlight>
                <a:srgbClr val="FFFFFF"/>
              </a:highlight>
              <a:latin typeface="BatonTurbo"/>
            </a:endParaRPr>
          </a:p>
          <a:p>
            <a:pPr algn="l"/>
            <a:r>
              <a:rPr lang="da-DK" b="0" i="0">
                <a:solidFill>
                  <a:srgbClr val="333333"/>
                </a:solidFill>
                <a:effectLst/>
                <a:highlight>
                  <a:srgbClr val="FFFFFF"/>
                </a:highlight>
                <a:latin typeface="BatonTurbo"/>
              </a:rPr>
              <a:t>Først dykker vi lidt ned i, at det vil sige at befinde sig i et præstationssamfund, for det er en udfordring, der ses flere steder [klik frem til næste slide].</a:t>
            </a:r>
          </a:p>
          <a:p>
            <a:pPr algn="l"/>
            <a:endParaRPr lang="da-DK" i="0"/>
          </a:p>
          <a:p>
            <a:endParaRPr lang="da-DK"/>
          </a:p>
        </p:txBody>
      </p:sp>
      <p:sp>
        <p:nvSpPr>
          <p:cNvPr id="4" name="Pladsholder til slidenummer 3"/>
          <p:cNvSpPr>
            <a:spLocks noGrp="1"/>
          </p:cNvSpPr>
          <p:nvPr>
            <p:ph type="sldNum" sz="quarter" idx="5"/>
          </p:nvPr>
        </p:nvSpPr>
        <p:spPr/>
        <p:txBody>
          <a:bodyPr/>
          <a:lstStyle/>
          <a:p>
            <a:fld id="{081270F5-C394-4350-A41E-F223897AA52F}" type="slidenum">
              <a:rPr lang="da-DK" smtClean="0"/>
              <a:t>2</a:t>
            </a:fld>
            <a:endParaRPr lang="da-DK"/>
          </a:p>
        </p:txBody>
      </p:sp>
    </p:spTree>
    <p:extLst>
      <p:ext uri="{BB962C8B-B14F-4D97-AF65-F5344CB8AC3E}">
        <p14:creationId xmlns:p14="http://schemas.microsoft.com/office/powerpoint/2010/main" val="1009570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a:t>
            </a:r>
          </a:p>
          <a:p>
            <a:pPr marL="0" marR="0">
              <a:spcBef>
                <a:spcPts val="0"/>
              </a:spcBef>
              <a:spcAft>
                <a:spcPts val="0"/>
              </a:spcAft>
            </a:pPr>
            <a:r>
              <a:rPr lang="da-DK" sz="1800">
                <a:effectLst/>
                <a:latin typeface="Calibri" panose="020F0502020204030204" pitchFamily="34" charset="0"/>
              </a:rPr>
              <a:t>Det er ikke kun de unge her på skolen, der kan opleve at føle sig pressede. Det er som sagt noget, som kendetegner mange fra den generation, og noget af forklaringen på det, er mere strukturel. Altså noget, der findes i vores samfund. Vi lever i det, flere forskere kalder et ”præstationssamfund”.</a:t>
            </a:r>
          </a:p>
          <a:p>
            <a:pPr marL="0" marR="0">
              <a:spcBef>
                <a:spcPts val="0"/>
              </a:spcBef>
              <a:spcAft>
                <a:spcPts val="0"/>
              </a:spcAft>
            </a:pPr>
            <a:r>
              <a:rPr lang="da-DK" sz="1800">
                <a:effectLst/>
                <a:latin typeface="Calibri" panose="020F0502020204030204" pitchFamily="34" charset="0"/>
              </a:rPr>
              <a:t>Vi skal være aktive og præstere HELE tiden. Vi kan ikke bare gøre, som det passer os. Der er bestemte normer, vi skal leve op til. Det kender vi også fra vores egen ungdom - og sådan kommer det nok altid til at være. Der er alligevel noget nu, som er særligt for det samfund, vi lever i nu.</a:t>
            </a:r>
          </a:p>
          <a:p>
            <a:pPr marL="0" marR="0">
              <a:spcBef>
                <a:spcPts val="0"/>
              </a:spcBef>
              <a:spcAft>
                <a:spcPts val="0"/>
              </a:spcAft>
            </a:pPr>
            <a:endParaRPr lang="da-DK" sz="1800">
              <a:effectLst/>
              <a:latin typeface="Calibri" panose="020F0502020204030204" pitchFamily="34" charset="0"/>
            </a:endParaRPr>
          </a:p>
          <a:p>
            <a:pPr marL="0" marR="0">
              <a:spcBef>
                <a:spcPts val="0"/>
              </a:spcBef>
              <a:spcAft>
                <a:spcPts val="0"/>
              </a:spcAft>
            </a:pPr>
            <a:r>
              <a:rPr lang="da-DK" sz="1800" b="1">
                <a:effectLst/>
                <a:latin typeface="Calibri" panose="020F0502020204030204" pitchFamily="34" charset="0"/>
              </a:rPr>
              <a:t>Mange krav og forventninger</a:t>
            </a:r>
          </a:p>
          <a:p>
            <a:pPr marL="0" marR="0">
              <a:spcBef>
                <a:spcPts val="0"/>
              </a:spcBef>
              <a:spcAft>
                <a:spcPts val="0"/>
              </a:spcAft>
            </a:pPr>
            <a:r>
              <a:rPr lang="da-DK" sz="1800">
                <a:effectLst/>
                <a:latin typeface="Calibri" panose="020F0502020204030204" pitchFamily="34" charset="0"/>
              </a:rPr>
              <a:t>Sociolog, Anders Petersen fra Aalborg Universitet siger, at der </a:t>
            </a:r>
            <a:r>
              <a:rPr lang="da-DK" sz="1800" i="1">
                <a:effectLst/>
                <a:latin typeface="Calibri" panose="020F0502020204030204" pitchFamily="34" charset="0"/>
              </a:rPr>
              <a:t>er </a:t>
            </a:r>
            <a:r>
              <a:rPr lang="da-DK" sz="1800" i="0">
                <a:effectLst/>
                <a:latin typeface="Calibri" panose="020F0502020204030204" pitchFamily="34" charset="0"/>
              </a:rPr>
              <a:t>mange krav. Han ser tegn på de mange forventninger til, at vi skal være aktive og præstere – uafbrudt – på alle sociale arenaer. Vi skal have overskud!</a:t>
            </a:r>
          </a:p>
          <a:p>
            <a:pPr marL="0" marR="0">
              <a:spcBef>
                <a:spcPts val="0"/>
              </a:spcBef>
              <a:spcAft>
                <a:spcPts val="0"/>
              </a:spcAft>
            </a:pPr>
            <a:endParaRPr lang="da-DK" sz="1800" b="1" i="0">
              <a:effectLst/>
              <a:latin typeface="Calibri" panose="020F0502020204030204" pitchFamily="34" charset="0"/>
            </a:endParaRPr>
          </a:p>
          <a:p>
            <a:pPr marL="0" marR="0">
              <a:spcBef>
                <a:spcPts val="0"/>
              </a:spcBef>
              <a:spcAft>
                <a:spcPts val="0"/>
              </a:spcAft>
            </a:pPr>
            <a:r>
              <a:rPr lang="da-DK" sz="1800" b="1" i="0">
                <a:effectLst/>
                <a:latin typeface="Calibri" panose="020F0502020204030204" pitchFamily="34" charset="0"/>
              </a:rPr>
              <a:t>Identitetsprojektet – selvrealisering og selvoptimering</a:t>
            </a:r>
          </a:p>
          <a:p>
            <a:pPr marL="0" marR="0">
              <a:spcBef>
                <a:spcPts val="0"/>
              </a:spcBef>
              <a:spcAft>
                <a:spcPts val="0"/>
              </a:spcAft>
            </a:pPr>
            <a:r>
              <a:rPr lang="da-DK" sz="1800" i="0">
                <a:effectLst/>
                <a:latin typeface="Calibri" panose="020F0502020204030204" pitchFamily="34" charset="0"/>
              </a:rPr>
              <a:t>Han forklarer, at vores identitet bliver, </a:t>
            </a:r>
            <a:r>
              <a:rPr lang="da-DK" sz="1800" i="1">
                <a:effectLst/>
                <a:latin typeface="Calibri" panose="020F0502020204030204" pitchFamily="34" charset="0"/>
              </a:rPr>
              <a:t>hvad</a:t>
            </a:r>
            <a:r>
              <a:rPr lang="da-DK" sz="1800" i="0">
                <a:effectLst/>
                <a:latin typeface="Calibri" panose="020F0502020204030204" pitchFamily="34" charset="0"/>
              </a:rPr>
              <a:t> vi præsterer. Og det skal være noget særligt. Men også autentisk! Det kræver at vi konstant ser på, om noget kunne blive bedre – vores kroppe, vores billeder på SoMe, vores karakterer osv.</a:t>
            </a:r>
          </a:p>
          <a:p>
            <a:pPr marL="0" marR="0">
              <a:spcBef>
                <a:spcPts val="0"/>
              </a:spcBef>
              <a:spcAft>
                <a:spcPts val="0"/>
              </a:spcAft>
            </a:pPr>
            <a:endParaRPr lang="da-DK" sz="1800" i="0">
              <a:effectLst/>
              <a:latin typeface="Calibri" panose="020F0502020204030204" pitchFamily="34" charset="0"/>
            </a:endParaRPr>
          </a:p>
          <a:p>
            <a:pPr marL="0" marR="0">
              <a:spcBef>
                <a:spcPts val="0"/>
              </a:spcBef>
              <a:spcAft>
                <a:spcPts val="0"/>
              </a:spcAft>
            </a:pPr>
            <a:r>
              <a:rPr lang="da-DK" sz="1800" b="1" i="0">
                <a:effectLst/>
                <a:latin typeface="Calibri" panose="020F0502020204030204" pitchFamily="34" charset="0"/>
              </a:rPr>
              <a:t>Vi vurderes af andre</a:t>
            </a:r>
          </a:p>
          <a:p>
            <a:pPr marL="0" marR="0">
              <a:spcBef>
                <a:spcPts val="0"/>
              </a:spcBef>
              <a:spcAft>
                <a:spcPts val="0"/>
              </a:spcAft>
            </a:pPr>
            <a:r>
              <a:rPr lang="da-DK" sz="1800" i="0">
                <a:effectLst/>
                <a:latin typeface="Calibri" panose="020F0502020204030204" pitchFamily="34" charset="0"/>
              </a:rPr>
              <a:t>Og hvem bestemmer så, hvornår det er godt nok? Det gør de andre! Gennem fx likes på sociale medier. Et billede der ikke får mange likes, bliver hurtigt taget ned igen. Måske kender I udtrykket: ”Felt </a:t>
            </a:r>
            <a:r>
              <a:rPr lang="da-DK" sz="1800" i="0" err="1">
                <a:effectLst/>
                <a:latin typeface="Calibri" panose="020F0502020204030204" pitchFamily="34" charset="0"/>
              </a:rPr>
              <a:t>cute</a:t>
            </a:r>
            <a:r>
              <a:rPr lang="da-DK" sz="1800" i="0">
                <a:effectLst/>
                <a:latin typeface="Calibri" panose="020F0502020204030204" pitchFamily="34" charset="0"/>
              </a:rPr>
              <a:t>, </a:t>
            </a:r>
            <a:r>
              <a:rPr lang="da-DK" sz="1800" i="0" err="1">
                <a:effectLst/>
                <a:latin typeface="Calibri" panose="020F0502020204030204" pitchFamily="34" charset="0"/>
              </a:rPr>
              <a:t>might</a:t>
            </a:r>
            <a:r>
              <a:rPr lang="da-DK" sz="1800" i="0">
                <a:effectLst/>
                <a:latin typeface="Calibri" panose="020F0502020204030204" pitchFamily="34" charset="0"/>
              </a:rPr>
              <a:t> delete </a:t>
            </a:r>
            <a:r>
              <a:rPr lang="da-DK" sz="1800" i="0" err="1">
                <a:effectLst/>
                <a:latin typeface="Calibri" panose="020F0502020204030204" pitchFamily="34" charset="0"/>
              </a:rPr>
              <a:t>later</a:t>
            </a:r>
            <a:r>
              <a:rPr lang="da-DK" sz="1800" i="0">
                <a:effectLst/>
                <a:latin typeface="Calibri" panose="020F0502020204030204" pitchFamily="34" charset="0"/>
              </a:rPr>
              <a:t>”?</a:t>
            </a:r>
          </a:p>
          <a:p>
            <a:pPr marL="0" marR="0">
              <a:spcBef>
                <a:spcPts val="0"/>
              </a:spcBef>
              <a:spcAft>
                <a:spcPts val="0"/>
              </a:spcAft>
            </a:pPr>
            <a:endParaRPr lang="da-DK" sz="1800">
              <a:effectLst/>
              <a:latin typeface="Calibri" panose="020F0502020204030204" pitchFamily="34" charset="0"/>
            </a:endParaRPr>
          </a:p>
          <a:p>
            <a:pPr marL="0" marR="0">
              <a:spcBef>
                <a:spcPts val="0"/>
              </a:spcBef>
              <a:spcAft>
                <a:spcPts val="0"/>
              </a:spcAft>
            </a:pPr>
            <a:r>
              <a:rPr lang="da-DK" sz="1800" b="1">
                <a:effectLst/>
                <a:latin typeface="Calibri" panose="020F0502020204030204" pitchFamily="34" charset="0"/>
              </a:rPr>
              <a:t>Kampen om perfekthed</a:t>
            </a:r>
          </a:p>
          <a:p>
            <a:pPr marL="0" marR="0">
              <a:spcBef>
                <a:spcPts val="0"/>
              </a:spcBef>
              <a:spcAft>
                <a:spcPts val="0"/>
              </a:spcAft>
            </a:pPr>
            <a:r>
              <a:rPr lang="da-DK" sz="1800">
                <a:effectLst/>
                <a:latin typeface="Calibri" panose="020F0502020204030204" pitchFamily="34" charset="0"/>
              </a:rPr>
              <a:t>For nogle bliver det en kamp om at nå det perfekte. Men det ER jo uopnåeligt. Og denne utilstrækkelighed gør os pressede.</a:t>
            </a:r>
          </a:p>
          <a:p>
            <a:pPr marL="0" marR="0">
              <a:spcBef>
                <a:spcPts val="0"/>
              </a:spcBef>
              <a:spcAft>
                <a:spcPts val="0"/>
              </a:spcAft>
            </a:pPr>
            <a:endParaRPr lang="da-DK" sz="1800">
              <a:effectLst/>
              <a:latin typeface="Calibri" panose="020F0502020204030204" pitchFamily="34" charset="0"/>
            </a:endParaRPr>
          </a:p>
          <a:p>
            <a:pPr marL="0" marR="0">
              <a:spcBef>
                <a:spcPts val="0"/>
              </a:spcBef>
              <a:spcAft>
                <a:spcPts val="0"/>
              </a:spcAft>
            </a:pPr>
            <a:r>
              <a:rPr lang="da-DK" sz="1800" b="1">
                <a:effectLst/>
                <a:latin typeface="Calibri" panose="020F0502020204030204" pitchFamily="34" charset="0"/>
              </a:rPr>
              <a:t>Utilstrækkeligheden presser os</a:t>
            </a:r>
          </a:p>
          <a:p>
            <a:pPr marL="0" marR="0">
              <a:spcBef>
                <a:spcPts val="0"/>
              </a:spcBef>
              <a:spcAft>
                <a:spcPts val="0"/>
              </a:spcAft>
            </a:pPr>
            <a:r>
              <a:rPr lang="da-DK" sz="1800">
                <a:effectLst/>
                <a:latin typeface="Calibri" panose="020F0502020204030204" pitchFamily="34" charset="0"/>
              </a:rPr>
              <a:t>Det normale er blevet unormalt. Det almindelig er utilstrækkeligt! Det værdsættes ikke. Den erfaring fører til en forestilling om, at man konstant må optimere sig selv. Vi skal tune os selv, så vi bliver den bedst mulige udgave af os selv.</a:t>
            </a:r>
          </a:p>
          <a:p>
            <a:pPr marL="0" marR="0">
              <a:spcBef>
                <a:spcPts val="0"/>
              </a:spcBef>
              <a:spcAft>
                <a:spcPts val="0"/>
              </a:spcAft>
            </a:pPr>
            <a:endParaRPr lang="da-DK" sz="1800">
              <a:effectLst/>
              <a:latin typeface="Calibri" panose="020F0502020204030204" pitchFamily="34" charset="0"/>
            </a:endParaRPr>
          </a:p>
          <a:p>
            <a:pPr marL="0" marR="0">
              <a:spcBef>
                <a:spcPts val="0"/>
              </a:spcBef>
              <a:spcAft>
                <a:spcPts val="0"/>
              </a:spcAft>
            </a:pPr>
            <a:endParaRPr lang="da-DK" sz="1800">
              <a:effectLst/>
              <a:latin typeface="Calibri" panose="020F0502020204030204" pitchFamily="34" charset="0"/>
            </a:endParaRPr>
          </a:p>
          <a:p>
            <a:endParaRPr lang="da-DK"/>
          </a:p>
        </p:txBody>
      </p:sp>
      <p:sp>
        <p:nvSpPr>
          <p:cNvPr id="4" name="Pladsholder til slidenummer 3"/>
          <p:cNvSpPr>
            <a:spLocks noGrp="1"/>
          </p:cNvSpPr>
          <p:nvPr>
            <p:ph type="sldNum" sz="quarter" idx="5"/>
          </p:nvPr>
        </p:nvSpPr>
        <p:spPr/>
        <p:txBody>
          <a:bodyPr/>
          <a:lstStyle/>
          <a:p>
            <a:fld id="{081270F5-C394-4350-A41E-F223897AA52F}" type="slidenum">
              <a:rPr lang="da-DK" smtClean="0"/>
              <a:t>3</a:t>
            </a:fld>
            <a:endParaRPr lang="da-DK"/>
          </a:p>
        </p:txBody>
      </p:sp>
    </p:spTree>
    <p:extLst>
      <p:ext uri="{BB962C8B-B14F-4D97-AF65-F5344CB8AC3E}">
        <p14:creationId xmlns:p14="http://schemas.microsoft.com/office/powerpoint/2010/main" val="2182005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a:t>
            </a:r>
          </a:p>
          <a:p>
            <a:r>
              <a:rPr lang="da-DK"/>
              <a:t>Her ser vi en kort film, der viser, hvordan unge mennesker kan have det med det oplevede krav om præstation og perfekthed. Dette er ikke skuespillere, men en flok ægte gymnasieelever og deres ægte hemmeligheder. </a:t>
            </a:r>
          </a:p>
          <a:p>
            <a:r>
              <a:rPr lang="da-DK"/>
              <a:t>[Afspil filmen]</a:t>
            </a:r>
          </a:p>
          <a:p>
            <a:endParaRPr lang="da-DK"/>
          </a:p>
          <a:p>
            <a:r>
              <a:rPr lang="da-DK"/>
              <a:t>[Kort opsamling]: Vi oplever nogle unge mennesker nu, som kan føle sig meget pressede over at skulle præstere. Både her i skolen, men også over for venner, på sociale medier og måske i familien? De forsøger at leve op til en masse krav – og nogle af kravene kommer fra dem selv. Det ville være godt, hvis vi kunne samarbejde om at lave nogle forventningsafstemninger med de unge. Der er måske nogen, som gerne måtte præstere lidt mere (fx her i skolen), mens der er andre, der måske kunne trænge til at sænke skuldrene lidt.</a:t>
            </a:r>
          </a:p>
          <a:p>
            <a:endParaRPr lang="da-DK"/>
          </a:p>
          <a:p>
            <a:endParaRPr lang="da-DK"/>
          </a:p>
        </p:txBody>
      </p:sp>
      <p:sp>
        <p:nvSpPr>
          <p:cNvPr id="4" name="Pladsholder til slidenummer 3"/>
          <p:cNvSpPr>
            <a:spLocks noGrp="1"/>
          </p:cNvSpPr>
          <p:nvPr>
            <p:ph type="sldNum" sz="quarter" idx="5"/>
          </p:nvPr>
        </p:nvSpPr>
        <p:spPr/>
        <p:txBody>
          <a:bodyPr/>
          <a:lstStyle/>
          <a:p>
            <a:fld id="{081270F5-C394-4350-A41E-F223897AA52F}" type="slidenum">
              <a:rPr lang="da-DK" smtClean="0"/>
              <a:t>4</a:t>
            </a:fld>
            <a:endParaRPr lang="da-DK"/>
          </a:p>
        </p:txBody>
      </p:sp>
    </p:spTree>
    <p:extLst>
      <p:ext uri="{BB962C8B-B14F-4D97-AF65-F5344CB8AC3E}">
        <p14:creationId xmlns:p14="http://schemas.microsoft.com/office/powerpoint/2010/main" val="1072859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a:spcBef>
                <a:spcPts val="0"/>
              </a:spcBef>
              <a:spcAft>
                <a:spcPts val="0"/>
              </a:spcAft>
            </a:pPr>
            <a:r>
              <a:rPr lang="da-DK" sz="1200">
                <a:effectLst/>
                <a:latin typeface="Calibri" panose="020F0502020204030204" pitchFamily="34" charset="0"/>
              </a:rPr>
              <a:t>[5 min]</a:t>
            </a:r>
          </a:p>
          <a:p>
            <a:pPr marL="0" marR="0">
              <a:spcBef>
                <a:spcPts val="0"/>
              </a:spcBef>
              <a:spcAft>
                <a:spcPts val="0"/>
              </a:spcAft>
            </a:pPr>
            <a:endParaRPr lang="da-DK" sz="1200">
              <a:effectLst/>
              <a:latin typeface="Calibri" panose="020F0502020204030204" pitchFamily="34" charset="0"/>
            </a:endParaRPr>
          </a:p>
          <a:p>
            <a:pPr marL="0" marR="0">
              <a:spcBef>
                <a:spcPts val="0"/>
              </a:spcBef>
              <a:spcAft>
                <a:spcPts val="0"/>
              </a:spcAft>
            </a:pPr>
            <a:r>
              <a:rPr lang="da-DK" sz="1200">
                <a:effectLst/>
                <a:latin typeface="Calibri" panose="020F0502020204030204" pitchFamily="34" charset="0"/>
              </a:rPr>
              <a:t>For nogle unge kan det nogle gange opleves som, at der kun findes det perfekte, og så fiaskoen.</a:t>
            </a:r>
          </a:p>
          <a:p>
            <a:pPr marL="0" marR="0">
              <a:spcBef>
                <a:spcPts val="0"/>
              </a:spcBef>
              <a:spcAft>
                <a:spcPts val="0"/>
              </a:spcAft>
            </a:pPr>
            <a:r>
              <a:rPr lang="da-DK" sz="1200">
                <a:effectLst/>
                <a:latin typeface="Calibri" panose="020F0502020204030204" pitchFamily="34" charset="0"/>
              </a:rPr>
              <a:t>Vi skal være opmærksomme på at tydeliggøre, at der findes meget mere end det. [klik frem og vis, hvad der ellers findes i ungdomslivet]</a:t>
            </a:r>
          </a:p>
          <a:p>
            <a:pPr marL="0" marR="0">
              <a:spcBef>
                <a:spcPts val="0"/>
              </a:spcBef>
              <a:spcAft>
                <a:spcPts val="0"/>
              </a:spcAft>
            </a:pPr>
            <a:r>
              <a:rPr lang="da-DK" sz="1200">
                <a:effectLst/>
                <a:latin typeface="Calibri" panose="020F0502020204030204" pitchFamily="34" charset="0"/>
              </a:rPr>
              <a:t>Alle almindelighederne, der også hører til et ungdomsliv. Og som vi måske ikke hører så meget om, fordi alle de andre også gemmer det væk. Det ville være godt, hvis vi kan hjælpes ad med at gøre op med misforståelsen af, at </a:t>
            </a:r>
            <a:r>
              <a:rPr lang="da-DK" sz="1200" i="1">
                <a:effectLst/>
                <a:latin typeface="Calibri" panose="020F0502020204030204" pitchFamily="34" charset="0"/>
              </a:rPr>
              <a:t>de andre har et perfekt liv</a:t>
            </a:r>
            <a:r>
              <a:rPr lang="da-DK" sz="1200" i="0">
                <a:effectLst/>
                <a:latin typeface="Calibri" panose="020F0502020204030204" pitchFamily="34" charset="0"/>
              </a:rPr>
              <a:t>. Det er der ingen der har, og det kan i det hele taget være svært at sammenligne sig selv med andre, for der er så meget, vi ikke ved om andres liv.</a:t>
            </a:r>
            <a:endParaRPr lang="da-DK" sz="1200">
              <a:effectLst/>
              <a:latin typeface="Calibri" panose="020F0502020204030204" pitchFamily="34" charset="0"/>
            </a:endParaRPr>
          </a:p>
          <a:p>
            <a:endParaRPr lang="da-DK"/>
          </a:p>
        </p:txBody>
      </p:sp>
      <p:sp>
        <p:nvSpPr>
          <p:cNvPr id="4" name="Pladsholder til slidenummer 3"/>
          <p:cNvSpPr>
            <a:spLocks noGrp="1"/>
          </p:cNvSpPr>
          <p:nvPr>
            <p:ph type="sldNum" sz="quarter" idx="5"/>
          </p:nvPr>
        </p:nvSpPr>
        <p:spPr/>
        <p:txBody>
          <a:bodyPr/>
          <a:lstStyle/>
          <a:p>
            <a:fld id="{081270F5-C394-4350-A41E-F223897AA52F}" type="slidenum">
              <a:rPr lang="da-DK" smtClean="0"/>
              <a:t>5</a:t>
            </a:fld>
            <a:endParaRPr lang="da-DK"/>
          </a:p>
        </p:txBody>
      </p:sp>
    </p:spTree>
    <p:extLst>
      <p:ext uri="{BB962C8B-B14F-4D97-AF65-F5344CB8AC3E}">
        <p14:creationId xmlns:p14="http://schemas.microsoft.com/office/powerpoint/2010/main" val="3010682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[10 min]</a:t>
            </a:r>
          </a:p>
          <a:p>
            <a:r>
              <a:rPr lang="da-DK"/>
              <a:t>[Listerne her er bud på en rollefordeling. Den skal naturligvis tilpasses det, I konkret gør. Vær opmærksom på at præsentere en god balance mellem det ”vi” gør og det ”I” gør.]</a:t>
            </a:r>
          </a:p>
          <a:p>
            <a:endParaRPr lang="da-DK"/>
          </a:p>
          <a:p>
            <a:pPr marL="0" marR="0" lvl="0" indent="0" algn="l" defTabSz="914400" rtl="0" eaLnBrk="1" fontAlgn="auto" latinLnBrk="0" hangingPunct="1">
              <a:lnSpc>
                <a:spcPct val="100000"/>
              </a:lnSpc>
              <a:spcBef>
                <a:spcPts val="0"/>
              </a:spcBef>
              <a:spcAft>
                <a:spcPts val="0"/>
              </a:spcAft>
              <a:buClrTx/>
              <a:buSzTx/>
              <a:buFontTx/>
              <a:buNone/>
              <a:tabLst/>
              <a:defRPr/>
            </a:pPr>
            <a:endParaRPr lang="da-DK"/>
          </a:p>
          <a:p>
            <a:endParaRPr lang="da-DK"/>
          </a:p>
        </p:txBody>
      </p:sp>
      <p:sp>
        <p:nvSpPr>
          <p:cNvPr id="4" name="Pladsholder til slidenummer 3"/>
          <p:cNvSpPr>
            <a:spLocks noGrp="1"/>
          </p:cNvSpPr>
          <p:nvPr>
            <p:ph type="sldNum" sz="quarter" idx="5"/>
          </p:nvPr>
        </p:nvSpPr>
        <p:spPr/>
        <p:txBody>
          <a:bodyPr/>
          <a:lstStyle/>
          <a:p>
            <a:fld id="{081270F5-C394-4350-A41E-F223897AA52F}" type="slidenum">
              <a:rPr lang="da-DK" smtClean="0"/>
              <a:t>6</a:t>
            </a:fld>
            <a:endParaRPr lang="da-DK"/>
          </a:p>
        </p:txBody>
      </p:sp>
    </p:spTree>
    <p:extLst>
      <p:ext uri="{BB962C8B-B14F-4D97-AF65-F5344CB8AC3E}">
        <p14:creationId xmlns:p14="http://schemas.microsoft.com/office/powerpoint/2010/main" val="3018011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[25 min]</a:t>
            </a:r>
          </a:p>
          <a:p>
            <a:r>
              <a:rPr lang="da-DK"/>
              <a:t>Vi skal op og stå. Alle får en seddel i hånden, finder en partner, taler om de to udsagn på sedlerne, bytter sedler og finder nye partnere.</a:t>
            </a:r>
          </a:p>
          <a:p>
            <a:endParaRPr lang="da-DK"/>
          </a:p>
          <a:p>
            <a:r>
              <a:rPr lang="da-DK"/>
              <a:t>[Forberedelse: Find Quiz og byt til forældremødet i 8. klasse. Print og klip udsagnene ud og fordel dem blandt forældrene.]</a:t>
            </a:r>
          </a:p>
        </p:txBody>
      </p:sp>
      <p:sp>
        <p:nvSpPr>
          <p:cNvPr id="4" name="Pladsholder til slidenummer 3"/>
          <p:cNvSpPr>
            <a:spLocks noGrp="1"/>
          </p:cNvSpPr>
          <p:nvPr>
            <p:ph type="sldNum" sz="quarter" idx="5"/>
          </p:nvPr>
        </p:nvSpPr>
        <p:spPr/>
        <p:txBody>
          <a:bodyPr/>
          <a:lstStyle/>
          <a:p>
            <a:fld id="{081270F5-C394-4350-A41E-F223897AA52F}" type="slidenum">
              <a:rPr lang="da-DK" smtClean="0"/>
              <a:t>7</a:t>
            </a:fld>
            <a:endParaRPr lang="da-DK"/>
          </a:p>
        </p:txBody>
      </p:sp>
    </p:spTree>
    <p:extLst>
      <p:ext uri="{BB962C8B-B14F-4D97-AF65-F5344CB8AC3E}">
        <p14:creationId xmlns:p14="http://schemas.microsoft.com/office/powerpoint/2010/main" val="25566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1270F5-C394-4350-A41E-F223897AA52F}"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6928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a:t>
            </a:r>
          </a:p>
          <a:p>
            <a:endParaRPr lang="da-DK"/>
          </a:p>
          <a:p>
            <a:r>
              <a:rPr lang="da-DK"/>
              <a:t>[Her kan I med fordel samle op på mødet og samle op på, hvad de næste skridt i arbejdet går ud på. I kan også orientere om næste forældremøde, hvor I også med fordel kan samle op på dette forældremøde og arbejde videre med indsatsen].</a:t>
            </a:r>
          </a:p>
        </p:txBody>
      </p:sp>
      <p:sp>
        <p:nvSpPr>
          <p:cNvPr id="4" name="Pladsholder til slidenummer 3"/>
          <p:cNvSpPr>
            <a:spLocks noGrp="1"/>
          </p:cNvSpPr>
          <p:nvPr>
            <p:ph type="sldNum" sz="quarter" idx="5"/>
          </p:nvPr>
        </p:nvSpPr>
        <p:spPr/>
        <p:txBody>
          <a:bodyPr/>
          <a:lstStyle/>
          <a:p>
            <a:fld id="{081270F5-C394-4350-A41E-F223897AA52F}" type="slidenum">
              <a:rPr lang="da-DK" smtClean="0"/>
              <a:t>9</a:t>
            </a:fld>
            <a:endParaRPr lang="da-DK"/>
          </a:p>
        </p:txBody>
      </p:sp>
    </p:spTree>
    <p:extLst>
      <p:ext uri="{BB962C8B-B14F-4D97-AF65-F5344CB8AC3E}">
        <p14:creationId xmlns:p14="http://schemas.microsoft.com/office/powerpoint/2010/main" val="4161299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311ECA-584B-0B42-262B-FF62FF22B4A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79FB2138-C32C-516A-3546-2918E05914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72B7288A-5E76-A589-068D-AFE0EB17BB39}"/>
              </a:ext>
            </a:extLst>
          </p:cNvPr>
          <p:cNvSpPr>
            <a:spLocks noGrp="1"/>
          </p:cNvSpPr>
          <p:nvPr>
            <p:ph type="dt" sz="half" idx="10"/>
          </p:nvPr>
        </p:nvSpPr>
        <p:spPr/>
        <p:txBody>
          <a:bodyPr/>
          <a:lstStyle/>
          <a:p>
            <a:fld id="{93692A49-D76F-4A44-8745-D482DEC2FC46}" type="datetimeFigureOut">
              <a:rPr lang="da-DK" smtClean="0"/>
              <a:t>08-06-2026</a:t>
            </a:fld>
            <a:endParaRPr lang="da-DK"/>
          </a:p>
        </p:txBody>
      </p:sp>
      <p:sp>
        <p:nvSpPr>
          <p:cNvPr id="5" name="Pladsholder til sidefod 4">
            <a:extLst>
              <a:ext uri="{FF2B5EF4-FFF2-40B4-BE49-F238E27FC236}">
                <a16:creationId xmlns:a16="http://schemas.microsoft.com/office/drawing/2014/main" id="{D9D7E4B5-0275-540F-81C9-3AD78055AE8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4995E85-2DEC-240B-0F73-A142B6F2E540}"/>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84277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7AAFE3-2F99-DF39-2C10-FB0073BBB65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CE558ED-F30B-D254-45D3-8B255510E683}"/>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0E1429A-4B7C-5804-19BE-CC4116B78720}"/>
              </a:ext>
            </a:extLst>
          </p:cNvPr>
          <p:cNvSpPr>
            <a:spLocks noGrp="1"/>
          </p:cNvSpPr>
          <p:nvPr>
            <p:ph type="dt" sz="half" idx="10"/>
          </p:nvPr>
        </p:nvSpPr>
        <p:spPr/>
        <p:txBody>
          <a:bodyPr/>
          <a:lstStyle/>
          <a:p>
            <a:fld id="{93692A49-D76F-4A44-8745-D482DEC2FC46}" type="datetimeFigureOut">
              <a:rPr lang="da-DK" smtClean="0"/>
              <a:t>08-06-2026</a:t>
            </a:fld>
            <a:endParaRPr lang="da-DK"/>
          </a:p>
        </p:txBody>
      </p:sp>
      <p:sp>
        <p:nvSpPr>
          <p:cNvPr id="5" name="Pladsholder til sidefod 4">
            <a:extLst>
              <a:ext uri="{FF2B5EF4-FFF2-40B4-BE49-F238E27FC236}">
                <a16:creationId xmlns:a16="http://schemas.microsoft.com/office/drawing/2014/main" id="{CA567426-D4C6-6E91-8A3D-87DCF01B125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82396AF-3F50-037E-27FE-DF2EB7DD2573}"/>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1189745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EBE228-F932-29BD-FE49-6847D3C6A74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79E6521-16F3-28ED-3269-8CD5766E85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64F44D8C-9A1E-990C-C825-2108A5067AA0}"/>
              </a:ext>
            </a:extLst>
          </p:cNvPr>
          <p:cNvSpPr>
            <a:spLocks noGrp="1"/>
          </p:cNvSpPr>
          <p:nvPr>
            <p:ph type="dt" sz="half" idx="10"/>
          </p:nvPr>
        </p:nvSpPr>
        <p:spPr/>
        <p:txBody>
          <a:bodyPr/>
          <a:lstStyle/>
          <a:p>
            <a:fld id="{93692A49-D76F-4A44-8745-D482DEC2FC46}" type="datetimeFigureOut">
              <a:rPr lang="da-DK" smtClean="0"/>
              <a:t>08-06-2026</a:t>
            </a:fld>
            <a:endParaRPr lang="da-DK"/>
          </a:p>
        </p:txBody>
      </p:sp>
      <p:sp>
        <p:nvSpPr>
          <p:cNvPr id="5" name="Pladsholder til sidefod 4">
            <a:extLst>
              <a:ext uri="{FF2B5EF4-FFF2-40B4-BE49-F238E27FC236}">
                <a16:creationId xmlns:a16="http://schemas.microsoft.com/office/drawing/2014/main" id="{ECC98C44-D7F4-9A50-B7F5-BE7AEABB7C8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69D1826-19D4-5183-1CDE-60806DE8E13A}"/>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10665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34DD73-5FA5-7301-C871-92D9B42367E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97F8E0D-0AFB-3926-6BE1-6994F6E05B1D}"/>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0AF97314-D0C3-00B6-5739-03976E19A20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2F03E82-18BD-E227-A3D4-B45711FEC939}"/>
              </a:ext>
            </a:extLst>
          </p:cNvPr>
          <p:cNvSpPr>
            <a:spLocks noGrp="1"/>
          </p:cNvSpPr>
          <p:nvPr>
            <p:ph type="dt" sz="half" idx="10"/>
          </p:nvPr>
        </p:nvSpPr>
        <p:spPr/>
        <p:txBody>
          <a:bodyPr/>
          <a:lstStyle/>
          <a:p>
            <a:fld id="{93692A49-D76F-4A44-8745-D482DEC2FC46}" type="datetimeFigureOut">
              <a:rPr lang="da-DK" smtClean="0"/>
              <a:t>08-06-2026</a:t>
            </a:fld>
            <a:endParaRPr lang="da-DK"/>
          </a:p>
        </p:txBody>
      </p:sp>
      <p:sp>
        <p:nvSpPr>
          <p:cNvPr id="6" name="Pladsholder til sidefod 5">
            <a:extLst>
              <a:ext uri="{FF2B5EF4-FFF2-40B4-BE49-F238E27FC236}">
                <a16:creationId xmlns:a16="http://schemas.microsoft.com/office/drawing/2014/main" id="{8D81AAB7-CD7E-6D01-A71C-E054C47A4D4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8625BAD-C4D2-6598-1FAE-E146E55445BA}"/>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3012442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91A058-CCFD-E22E-1670-029D85EC49FF}"/>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A7D7465-3A62-C808-B83E-CCE24B1391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77B69EF5-D866-C05D-246E-1FD021A5D84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3B34E495-44E3-0E3E-804F-AEB1AA5921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B0972F95-BFFF-90F0-CBB1-5277B1286721}"/>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98CC939C-0A07-E9FD-E99D-731B750A8D80}"/>
              </a:ext>
            </a:extLst>
          </p:cNvPr>
          <p:cNvSpPr>
            <a:spLocks noGrp="1"/>
          </p:cNvSpPr>
          <p:nvPr>
            <p:ph type="dt" sz="half" idx="10"/>
          </p:nvPr>
        </p:nvSpPr>
        <p:spPr/>
        <p:txBody>
          <a:bodyPr/>
          <a:lstStyle/>
          <a:p>
            <a:fld id="{93692A49-D76F-4A44-8745-D482DEC2FC46}" type="datetimeFigureOut">
              <a:rPr lang="da-DK" smtClean="0"/>
              <a:t>08-06-2026</a:t>
            </a:fld>
            <a:endParaRPr lang="da-DK"/>
          </a:p>
        </p:txBody>
      </p:sp>
      <p:sp>
        <p:nvSpPr>
          <p:cNvPr id="8" name="Pladsholder til sidefod 7">
            <a:extLst>
              <a:ext uri="{FF2B5EF4-FFF2-40B4-BE49-F238E27FC236}">
                <a16:creationId xmlns:a16="http://schemas.microsoft.com/office/drawing/2014/main" id="{38E03F35-7035-6CAC-4D0E-AFC5135B1EF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CF7D5EA1-D942-30F4-271D-1D51AFEA6542}"/>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3167525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9AC476-3BEC-4551-C2E9-8FE943F901C4}"/>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08BF6C9-CC54-91F1-1542-152D0A0C16BE}"/>
              </a:ext>
            </a:extLst>
          </p:cNvPr>
          <p:cNvSpPr>
            <a:spLocks noGrp="1"/>
          </p:cNvSpPr>
          <p:nvPr>
            <p:ph type="dt" sz="half" idx="10"/>
          </p:nvPr>
        </p:nvSpPr>
        <p:spPr/>
        <p:txBody>
          <a:bodyPr/>
          <a:lstStyle/>
          <a:p>
            <a:fld id="{93692A49-D76F-4A44-8745-D482DEC2FC46}" type="datetimeFigureOut">
              <a:rPr lang="da-DK" smtClean="0"/>
              <a:t>08-06-2026</a:t>
            </a:fld>
            <a:endParaRPr lang="da-DK"/>
          </a:p>
        </p:txBody>
      </p:sp>
      <p:sp>
        <p:nvSpPr>
          <p:cNvPr id="4" name="Pladsholder til sidefod 3">
            <a:extLst>
              <a:ext uri="{FF2B5EF4-FFF2-40B4-BE49-F238E27FC236}">
                <a16:creationId xmlns:a16="http://schemas.microsoft.com/office/drawing/2014/main" id="{D00EF5C3-F1BD-D965-2CF0-39010259D73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0F6134C9-AB6A-6C10-2B44-5867B484A270}"/>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1482546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B8D3C056-124C-D00B-E694-BB07B33E87F5}"/>
              </a:ext>
            </a:extLst>
          </p:cNvPr>
          <p:cNvSpPr>
            <a:spLocks noGrp="1"/>
          </p:cNvSpPr>
          <p:nvPr>
            <p:ph type="dt" sz="half" idx="10"/>
          </p:nvPr>
        </p:nvSpPr>
        <p:spPr/>
        <p:txBody>
          <a:bodyPr/>
          <a:lstStyle/>
          <a:p>
            <a:fld id="{93692A49-D76F-4A44-8745-D482DEC2FC46}" type="datetimeFigureOut">
              <a:rPr lang="da-DK" smtClean="0"/>
              <a:t>08-06-2026</a:t>
            </a:fld>
            <a:endParaRPr lang="da-DK"/>
          </a:p>
        </p:txBody>
      </p:sp>
      <p:sp>
        <p:nvSpPr>
          <p:cNvPr id="3" name="Pladsholder til sidefod 2">
            <a:extLst>
              <a:ext uri="{FF2B5EF4-FFF2-40B4-BE49-F238E27FC236}">
                <a16:creationId xmlns:a16="http://schemas.microsoft.com/office/drawing/2014/main" id="{71AE14D2-C636-D498-9A18-A855BC087AC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588DFD15-8200-0022-1952-DCC91CFD08D6}"/>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3604930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0F5BFD-495C-8156-81C9-79A50DD448C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1ED7D46-8CB2-D0FE-AC40-F34387B739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31DBE5D-B215-F053-30D2-F1959F6745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88D8FBE-7534-20E8-AAC8-D578EE1C4972}"/>
              </a:ext>
            </a:extLst>
          </p:cNvPr>
          <p:cNvSpPr>
            <a:spLocks noGrp="1"/>
          </p:cNvSpPr>
          <p:nvPr>
            <p:ph type="dt" sz="half" idx="10"/>
          </p:nvPr>
        </p:nvSpPr>
        <p:spPr/>
        <p:txBody>
          <a:bodyPr/>
          <a:lstStyle/>
          <a:p>
            <a:fld id="{93692A49-D76F-4A44-8745-D482DEC2FC46}" type="datetimeFigureOut">
              <a:rPr lang="da-DK" smtClean="0"/>
              <a:t>08-06-2026</a:t>
            </a:fld>
            <a:endParaRPr lang="da-DK"/>
          </a:p>
        </p:txBody>
      </p:sp>
      <p:sp>
        <p:nvSpPr>
          <p:cNvPr id="6" name="Pladsholder til sidefod 5">
            <a:extLst>
              <a:ext uri="{FF2B5EF4-FFF2-40B4-BE49-F238E27FC236}">
                <a16:creationId xmlns:a16="http://schemas.microsoft.com/office/drawing/2014/main" id="{873DDFCD-2D33-14C4-B41E-5DA66BA9165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F85A990-E419-4545-4D66-2D82ACE9654B}"/>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958690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B5F12-31C8-B454-4E2A-4E0D1FB17E6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7EA1A1D-334C-4B0E-2D15-DDF66E33C0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153C2429-C2F5-4406-A78C-07476A4AF6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F3BDE0C-A3C0-69B7-A1A2-4380880301E8}"/>
              </a:ext>
            </a:extLst>
          </p:cNvPr>
          <p:cNvSpPr>
            <a:spLocks noGrp="1"/>
          </p:cNvSpPr>
          <p:nvPr>
            <p:ph type="dt" sz="half" idx="10"/>
          </p:nvPr>
        </p:nvSpPr>
        <p:spPr/>
        <p:txBody>
          <a:bodyPr/>
          <a:lstStyle/>
          <a:p>
            <a:fld id="{93692A49-D76F-4A44-8745-D482DEC2FC46}" type="datetimeFigureOut">
              <a:rPr lang="da-DK" smtClean="0"/>
              <a:t>08-06-2026</a:t>
            </a:fld>
            <a:endParaRPr lang="da-DK"/>
          </a:p>
        </p:txBody>
      </p:sp>
      <p:sp>
        <p:nvSpPr>
          <p:cNvPr id="6" name="Pladsholder til sidefod 5">
            <a:extLst>
              <a:ext uri="{FF2B5EF4-FFF2-40B4-BE49-F238E27FC236}">
                <a16:creationId xmlns:a16="http://schemas.microsoft.com/office/drawing/2014/main" id="{7DCF6DFA-AB61-4D4C-5A14-F0CF4A97E03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81EFFC3-3F50-3507-1D02-2DC8FBBDB15C}"/>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1821848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8097E-0674-B1DD-3296-D8A21C7C6B78}"/>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82B72834-FE65-D43B-93E0-F14CE45685B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3C5C64B-90FB-822D-3B00-52F301A14CE1}"/>
              </a:ext>
            </a:extLst>
          </p:cNvPr>
          <p:cNvSpPr>
            <a:spLocks noGrp="1"/>
          </p:cNvSpPr>
          <p:nvPr>
            <p:ph type="dt" sz="half" idx="10"/>
          </p:nvPr>
        </p:nvSpPr>
        <p:spPr/>
        <p:txBody>
          <a:bodyPr/>
          <a:lstStyle/>
          <a:p>
            <a:fld id="{93692A49-D76F-4A44-8745-D482DEC2FC46}" type="datetimeFigureOut">
              <a:rPr lang="da-DK" smtClean="0"/>
              <a:t>08-06-2026</a:t>
            </a:fld>
            <a:endParaRPr lang="da-DK"/>
          </a:p>
        </p:txBody>
      </p:sp>
      <p:sp>
        <p:nvSpPr>
          <p:cNvPr id="5" name="Pladsholder til sidefod 4">
            <a:extLst>
              <a:ext uri="{FF2B5EF4-FFF2-40B4-BE49-F238E27FC236}">
                <a16:creationId xmlns:a16="http://schemas.microsoft.com/office/drawing/2014/main" id="{07252D91-8886-79E0-A724-0890BAE14DD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0F5994B-17CC-CB87-7899-18732DCBB19D}"/>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407372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AB6D4E2F-00B3-2478-A870-0624685ACF15}"/>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2EE3103A-7ADB-F137-C8CF-279CDD213D43}"/>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986DC1F-DB9D-684D-07D2-AD0D413FFC33}"/>
              </a:ext>
            </a:extLst>
          </p:cNvPr>
          <p:cNvSpPr>
            <a:spLocks noGrp="1"/>
          </p:cNvSpPr>
          <p:nvPr>
            <p:ph type="dt" sz="half" idx="10"/>
          </p:nvPr>
        </p:nvSpPr>
        <p:spPr/>
        <p:txBody>
          <a:bodyPr/>
          <a:lstStyle/>
          <a:p>
            <a:fld id="{93692A49-D76F-4A44-8745-D482DEC2FC46}" type="datetimeFigureOut">
              <a:rPr lang="da-DK" smtClean="0"/>
              <a:t>08-06-2026</a:t>
            </a:fld>
            <a:endParaRPr lang="da-DK"/>
          </a:p>
        </p:txBody>
      </p:sp>
      <p:sp>
        <p:nvSpPr>
          <p:cNvPr id="5" name="Pladsholder til sidefod 4">
            <a:extLst>
              <a:ext uri="{FF2B5EF4-FFF2-40B4-BE49-F238E27FC236}">
                <a16:creationId xmlns:a16="http://schemas.microsoft.com/office/drawing/2014/main" id="{8498FDA9-65D0-F8AE-3F43-4924C5DDD7F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3EA62FE-8714-9A05-B7C0-EA16ED8E9ABE}"/>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24621530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Forside hvid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a:t>KLIK FOR AT TILFØJE 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7" name="Graphic 6">
            <a:extLst>
              <a:ext uri="{FF2B5EF4-FFF2-40B4-BE49-F238E27FC236}">
                <a16:creationId xmlns:a16="http://schemas.microsoft.com/office/drawing/2014/main" id="{B456FFA2-6604-0633-C2FA-5E5DEFEC7B6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56000" y="5400000"/>
            <a:ext cx="2880000" cy="1011893"/>
          </a:xfrm>
          <a:prstGeom prst="rect">
            <a:avLst/>
          </a:prstGeom>
        </p:spPr>
      </p:pic>
    </p:spTree>
    <p:extLst>
      <p:ext uri="{BB962C8B-B14F-4D97-AF65-F5344CB8AC3E}">
        <p14:creationId xmlns:p14="http://schemas.microsoft.com/office/powerpoint/2010/main" val="560603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Forside rø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err="1"/>
              <a:t>Klik</a:t>
            </a:r>
            <a:r>
              <a:rPr lang="en-GB"/>
              <a:t> for at </a:t>
            </a:r>
            <a:r>
              <a:rPr lang="en-GB" err="1"/>
              <a:t>tilføje</a:t>
            </a:r>
            <a:r>
              <a:rPr lang="en-GB"/>
              <a:t> </a:t>
            </a:r>
            <a:r>
              <a:rPr lang="en-GB" err="1"/>
              <a:t>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4" name="Graphic 3">
            <a:extLst>
              <a:ext uri="{FF2B5EF4-FFF2-40B4-BE49-F238E27FC236}">
                <a16:creationId xmlns:a16="http://schemas.microsoft.com/office/drawing/2014/main" id="{B43C1208-8605-2B8E-A098-2D6F007B39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656000" y="5400000"/>
            <a:ext cx="2880000" cy="1011890"/>
          </a:xfrm>
          <a:prstGeom prst="rect">
            <a:avLst/>
          </a:prstGeom>
        </p:spPr>
      </p:pic>
    </p:spTree>
    <p:extLst>
      <p:ext uri="{BB962C8B-B14F-4D97-AF65-F5344CB8AC3E}">
        <p14:creationId xmlns:p14="http://schemas.microsoft.com/office/powerpoint/2010/main" val="1323506648"/>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Forside sor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err="1"/>
              <a:t>Klik</a:t>
            </a:r>
            <a:r>
              <a:rPr lang="en-GB"/>
              <a:t> for at </a:t>
            </a:r>
            <a:r>
              <a:rPr lang="en-GB" err="1"/>
              <a:t>tilføje</a:t>
            </a:r>
            <a:r>
              <a:rPr lang="en-GB"/>
              <a:t> </a:t>
            </a:r>
            <a:r>
              <a:rPr lang="en-GB" err="1"/>
              <a:t>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4" name="Graphic 3">
            <a:extLst>
              <a:ext uri="{FF2B5EF4-FFF2-40B4-BE49-F238E27FC236}">
                <a16:creationId xmlns:a16="http://schemas.microsoft.com/office/drawing/2014/main" id="{B43C1208-8605-2B8E-A098-2D6F007B39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656000" y="5400000"/>
            <a:ext cx="2880000" cy="1011890"/>
          </a:xfrm>
          <a:prstGeom prst="rect">
            <a:avLst/>
          </a:prstGeom>
        </p:spPr>
      </p:pic>
    </p:spTree>
    <p:extLst>
      <p:ext uri="{BB962C8B-B14F-4D97-AF65-F5344CB8AC3E}">
        <p14:creationId xmlns:p14="http://schemas.microsoft.com/office/powerpoint/2010/main" val="205562903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dholdsfortegn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F545-6D82-95BC-B6AE-7779586FF478}"/>
              </a:ext>
            </a:extLst>
          </p:cNvPr>
          <p:cNvSpPr>
            <a:spLocks noGrp="1"/>
          </p:cNvSpPr>
          <p:nvPr>
            <p:ph type="title" hasCustomPrompt="1"/>
          </p:nvPr>
        </p:nvSpPr>
        <p:spPr/>
        <p:txBody>
          <a:bodyPr/>
          <a:lstStyle/>
          <a:p>
            <a:r>
              <a:rPr lang="en-GB" err="1"/>
              <a:t>Indholdsfortegnelse</a:t>
            </a:r>
            <a:endParaRPr lang="da-DK"/>
          </a:p>
        </p:txBody>
      </p:sp>
      <p:sp>
        <p:nvSpPr>
          <p:cNvPr id="3" name="Content Placeholder 2">
            <a:extLst>
              <a:ext uri="{FF2B5EF4-FFF2-40B4-BE49-F238E27FC236}">
                <a16:creationId xmlns:a16="http://schemas.microsoft.com/office/drawing/2014/main" id="{4A2424A3-0912-2E87-E4BE-40FE5F358B46}"/>
              </a:ext>
            </a:extLst>
          </p:cNvPr>
          <p:cNvSpPr>
            <a:spLocks noGrp="1"/>
          </p:cNvSpPr>
          <p:nvPr>
            <p:ph sz="half" idx="1"/>
          </p:nvPr>
        </p:nvSpPr>
        <p:spPr>
          <a:xfrm>
            <a:off x="838200" y="1825625"/>
            <a:ext cx="5035826" cy="4351338"/>
          </a:xfrm>
        </p:spPr>
        <p:txBody>
          <a:bodyPr/>
          <a:lstStyle>
            <a:lvl1pPr>
              <a:tabLst>
                <a:tab pos="4680000" algn="r"/>
              </a:tabLst>
              <a:defRPr/>
            </a:lvl1pPr>
            <a:lvl2pPr>
              <a:tabLst>
                <a:tab pos="4680000" algn="r"/>
              </a:tabLst>
              <a:defRPr/>
            </a:lvl2pPr>
            <a:lvl3pPr>
              <a:tabLst>
                <a:tab pos="4680000" algn="r"/>
              </a:tabLst>
              <a:defRPr/>
            </a:lvl3pPr>
            <a:lvl4pPr>
              <a:tabLst>
                <a:tab pos="4680000" algn="r"/>
              </a:tabLst>
              <a:defRPr/>
            </a:lvl4pPr>
            <a:lvl5pPr>
              <a:tabLst>
                <a:tab pos="4680000" algn="r"/>
              </a:tabLs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Content Placeholder 3">
            <a:extLst>
              <a:ext uri="{FF2B5EF4-FFF2-40B4-BE49-F238E27FC236}">
                <a16:creationId xmlns:a16="http://schemas.microsoft.com/office/drawing/2014/main" id="{4180D576-5460-7B0E-6EF1-4E5357092612}"/>
              </a:ext>
            </a:extLst>
          </p:cNvPr>
          <p:cNvSpPr>
            <a:spLocks noGrp="1"/>
          </p:cNvSpPr>
          <p:nvPr>
            <p:ph sz="half" idx="2"/>
          </p:nvPr>
        </p:nvSpPr>
        <p:spPr>
          <a:xfrm>
            <a:off x="6352899" y="1825625"/>
            <a:ext cx="5035826" cy="4351338"/>
          </a:xfrm>
        </p:spPr>
        <p:txBody>
          <a:bodyPr/>
          <a:lstStyle>
            <a:lvl1pPr>
              <a:tabLst>
                <a:tab pos="4680000" algn="r"/>
              </a:tabLst>
              <a:defRPr/>
            </a:lvl1pPr>
            <a:lvl2pPr>
              <a:tabLst>
                <a:tab pos="4680000" algn="r"/>
              </a:tabLst>
              <a:defRPr/>
            </a:lvl2pPr>
            <a:lvl3pPr>
              <a:tabLst>
                <a:tab pos="4680000" algn="r"/>
              </a:tabLst>
              <a:defRPr/>
            </a:lvl3pPr>
            <a:lvl4pPr>
              <a:tabLst>
                <a:tab pos="4680000" algn="r"/>
              </a:tabLst>
              <a:defRPr/>
            </a:lvl4pPr>
            <a:lvl5pPr>
              <a:tabLst>
                <a:tab pos="4680000" algn="r"/>
              </a:tabLs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DDE78BC9-3CC5-6958-890E-ED779475975B}"/>
              </a:ext>
            </a:extLst>
          </p:cNvPr>
          <p:cNvSpPr>
            <a:spLocks noGrp="1"/>
          </p:cNvSpPr>
          <p:nvPr>
            <p:ph type="dt" sz="half" idx="10"/>
          </p:nvPr>
        </p:nvSpPr>
        <p:spPr/>
        <p:txBody>
          <a:bodyPr/>
          <a:lstStyle/>
          <a:p>
            <a:fld id="{6119CD20-B9D1-934A-A5C2-A2E4F5705A04}" type="datetime1">
              <a:rPr lang="da-DK" smtClean="0"/>
              <a:t>08-06-2026</a:t>
            </a:fld>
            <a:endParaRPr lang="da-DK"/>
          </a:p>
        </p:txBody>
      </p:sp>
      <p:sp>
        <p:nvSpPr>
          <p:cNvPr id="6" name="Footer Placeholder 5">
            <a:extLst>
              <a:ext uri="{FF2B5EF4-FFF2-40B4-BE49-F238E27FC236}">
                <a16:creationId xmlns:a16="http://schemas.microsoft.com/office/drawing/2014/main" id="{AE031429-F35A-75C1-25FC-7BE43BEA3CF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A13E04E9-701A-7167-69BB-4F3147D081B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35BC2C4C-C16F-5B39-0617-4A7968081E5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Tree>
    <p:extLst>
      <p:ext uri="{BB962C8B-B14F-4D97-AF65-F5344CB8AC3E}">
        <p14:creationId xmlns:p14="http://schemas.microsoft.com/office/powerpoint/2010/main" val="2146332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yt afsnit med bille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5977913-E9D4-EE4D-E2AA-A12C4A998AEB}"/>
              </a:ext>
            </a:extLst>
          </p:cNvPr>
          <p:cNvSpPr>
            <a:spLocks noGrp="1" noChangeAspect="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4" name="Title 1">
            <a:extLst>
              <a:ext uri="{FF2B5EF4-FFF2-40B4-BE49-F238E27FC236}">
                <a16:creationId xmlns:a16="http://schemas.microsoft.com/office/drawing/2014/main" id="{963BBFC6-9E6C-4E3C-8133-C6E72C5EADA2}"/>
              </a:ext>
            </a:extLst>
          </p:cNvPr>
          <p:cNvSpPr>
            <a:spLocks noGrp="1"/>
          </p:cNvSpPr>
          <p:nvPr>
            <p:ph type="ctrTitle" hasCustomPrompt="1"/>
          </p:nvPr>
        </p:nvSpPr>
        <p:spPr>
          <a:xfrm>
            <a:off x="359999" y="360000"/>
            <a:ext cx="4003572" cy="996033"/>
          </a:xfrm>
          <a:solidFill>
            <a:schemeClr val="bg1"/>
          </a:solidFill>
        </p:spPr>
        <p:txBody>
          <a:bodyPr wrap="square" lIns="180000" tIns="72000" rIns="72000" bIns="0" anchor="t" anchorCtr="0">
            <a:spAutoFit/>
          </a:bodyPr>
          <a:lstStyle>
            <a:lvl1pPr algn="l">
              <a:lnSpc>
                <a:spcPct val="100000"/>
              </a:lnSpc>
              <a:defRPr sz="6000" cap="all" baseline="0"/>
            </a:lvl1pPr>
          </a:lstStyle>
          <a:p>
            <a:r>
              <a:rPr lang="en-GB" err="1"/>
              <a:t>overskrift</a:t>
            </a:r>
            <a:endParaRPr lang="da-DK"/>
          </a:p>
        </p:txBody>
      </p:sp>
    </p:spTree>
    <p:extLst>
      <p:ext uri="{BB962C8B-B14F-4D97-AF65-F5344CB8AC3E}">
        <p14:creationId xmlns:p14="http://schemas.microsoft.com/office/powerpoint/2010/main" val="5783911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Nyt afsnit med rø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9ECA7-3431-043C-1192-09DD6B30BB0E}"/>
              </a:ext>
            </a:extLst>
          </p:cNvPr>
          <p:cNvSpPr>
            <a:spLocks noGrp="1"/>
          </p:cNvSpPr>
          <p:nvPr>
            <p:ph type="title" hasCustomPrompt="1"/>
          </p:nvPr>
        </p:nvSpPr>
        <p:spPr>
          <a:xfrm>
            <a:off x="831849" y="1709738"/>
            <a:ext cx="10556875" cy="2852737"/>
          </a:xfrm>
        </p:spPr>
        <p:txBody>
          <a:bodyPr anchor="ctr" anchorCtr="0"/>
          <a:lstStyle>
            <a:lvl1pPr algn="ctr">
              <a:lnSpc>
                <a:spcPts val="7000"/>
              </a:lnSpc>
              <a:defRPr sz="4400" cap="all" baseline="0"/>
            </a:lvl1pPr>
          </a:lstStyle>
          <a:p>
            <a:r>
              <a:rPr lang="en-GB" err="1"/>
              <a:t>Overskrift</a:t>
            </a:r>
            <a:r>
              <a:rPr lang="en-GB"/>
              <a:t> </a:t>
            </a:r>
            <a:r>
              <a:rPr lang="en-GB" err="1"/>
              <a:t>på</a:t>
            </a:r>
            <a:r>
              <a:rPr lang="en-GB"/>
              <a:t> </a:t>
            </a:r>
            <a:r>
              <a:rPr lang="en-GB" err="1"/>
              <a:t>nyt</a:t>
            </a:r>
            <a:r>
              <a:rPr lang="en-GB"/>
              <a:t> </a:t>
            </a:r>
            <a:r>
              <a:rPr lang="en-GB" err="1"/>
              <a:t>afsnit</a:t>
            </a:r>
            <a:endParaRPr lang="da-DK"/>
          </a:p>
        </p:txBody>
      </p:sp>
    </p:spTree>
    <p:extLst>
      <p:ext uri="{BB962C8B-B14F-4D97-AF65-F5344CB8AC3E}">
        <p14:creationId xmlns:p14="http://schemas.microsoft.com/office/powerpoint/2010/main" val="2318943241"/>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ndard master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lvl1pPr>
              <a:defRPr/>
            </a:lvl1p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1F0C36FF-AFD6-7D44-8962-6FE1276F40A0}" type="datetime1">
              <a:rPr lang="da-DK" smtClean="0"/>
              <a:t>08-06-2026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0"/>
            <a:ext cx="10560725" cy="407987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6" name="Graphic 5">
            <a:extLst>
              <a:ext uri="{FF2B5EF4-FFF2-40B4-BE49-F238E27FC236}">
                <a16:creationId xmlns:a16="http://schemas.microsoft.com/office/drawing/2014/main" id="{533E3A82-8B2C-3B30-40E7-96A72BF1331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35283515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Standard master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F545-6D82-95BC-B6AE-7779586FF478}"/>
              </a:ext>
            </a:extLst>
          </p:cNvPr>
          <p:cNvSpPr>
            <a:spLocks noGrp="1"/>
          </p:cNvSpPr>
          <p:nvPr>
            <p:ph type="title" hasCustomPrompt="1"/>
          </p:nvPr>
        </p:nvSpPr>
        <p:spPr/>
        <p:txBody>
          <a:bodyPr/>
          <a:lstStyle>
            <a:lvl1pPr>
              <a:defRPr/>
            </a:lvl1pPr>
          </a:lstStyle>
          <a:p>
            <a:r>
              <a:rPr lang="da-DK"/>
              <a:t>Overskrift</a:t>
            </a:r>
          </a:p>
        </p:txBody>
      </p:sp>
      <p:sp>
        <p:nvSpPr>
          <p:cNvPr id="3" name="Content Placeholder 2">
            <a:extLst>
              <a:ext uri="{FF2B5EF4-FFF2-40B4-BE49-F238E27FC236}">
                <a16:creationId xmlns:a16="http://schemas.microsoft.com/office/drawing/2014/main" id="{4A2424A3-0912-2E87-E4BE-40FE5F358B46}"/>
              </a:ext>
            </a:extLst>
          </p:cNvPr>
          <p:cNvSpPr>
            <a:spLocks noGrp="1"/>
          </p:cNvSpPr>
          <p:nvPr>
            <p:ph sz="half" idx="1"/>
          </p:nvPr>
        </p:nvSpPr>
        <p:spPr>
          <a:xfrm>
            <a:off x="838200" y="1825625"/>
            <a:ext cx="5035826"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Content Placeholder 3">
            <a:extLst>
              <a:ext uri="{FF2B5EF4-FFF2-40B4-BE49-F238E27FC236}">
                <a16:creationId xmlns:a16="http://schemas.microsoft.com/office/drawing/2014/main" id="{4180D576-5460-7B0E-6EF1-4E5357092612}"/>
              </a:ext>
            </a:extLst>
          </p:cNvPr>
          <p:cNvSpPr>
            <a:spLocks noGrp="1"/>
          </p:cNvSpPr>
          <p:nvPr>
            <p:ph sz="half" idx="2"/>
          </p:nvPr>
        </p:nvSpPr>
        <p:spPr>
          <a:xfrm>
            <a:off x="6352899" y="1825625"/>
            <a:ext cx="5035826"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DDE78BC9-3CC5-6958-890E-ED779475975B}"/>
              </a:ext>
            </a:extLst>
          </p:cNvPr>
          <p:cNvSpPr>
            <a:spLocks noGrp="1"/>
          </p:cNvSpPr>
          <p:nvPr>
            <p:ph type="dt" sz="half" idx="10"/>
          </p:nvPr>
        </p:nvSpPr>
        <p:spPr/>
        <p:txBody>
          <a:bodyPr/>
          <a:lstStyle/>
          <a:p>
            <a:fld id="{EE051115-D154-7144-9804-0D379DAAFE58}" type="datetime1">
              <a:rPr lang="da-DK" smtClean="0"/>
              <a:t>08-06-2026</a:t>
            </a:fld>
            <a:endParaRPr lang="da-DK"/>
          </a:p>
        </p:txBody>
      </p:sp>
      <p:sp>
        <p:nvSpPr>
          <p:cNvPr id="6" name="Footer Placeholder 5">
            <a:extLst>
              <a:ext uri="{FF2B5EF4-FFF2-40B4-BE49-F238E27FC236}">
                <a16:creationId xmlns:a16="http://schemas.microsoft.com/office/drawing/2014/main" id="{AE031429-F35A-75C1-25FC-7BE43BEA3CF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A13E04E9-701A-7167-69BB-4F3147D081B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EA165DBF-918E-2999-0587-8762A75C38C5}"/>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FD5A975C-117C-4EBA-6B82-140CB037178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496405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tandard master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E3AB2-F0A8-CC9C-0D8F-9C4A2D4484C4}"/>
              </a:ext>
            </a:extLst>
          </p:cNvPr>
          <p:cNvSpPr>
            <a:spLocks noGrp="1"/>
          </p:cNvSpPr>
          <p:nvPr>
            <p:ph type="title" hasCustomPrompt="1"/>
          </p:nvPr>
        </p:nvSpPr>
        <p:spPr>
          <a:xfrm>
            <a:off x="827999" y="360000"/>
            <a:ext cx="10560725" cy="1325563"/>
          </a:xfrm>
        </p:spPr>
        <p:txBody>
          <a:bodyPr/>
          <a:lstStyle>
            <a:lvl1pPr>
              <a:lnSpc>
                <a:spcPts val="5400"/>
              </a:lnSpc>
              <a:defRPr sz="4400" baseline="0"/>
            </a:lvl1pPr>
          </a:lstStyle>
          <a:p>
            <a:r>
              <a:rPr lang="da-DK"/>
              <a:t>Overskrift</a:t>
            </a:r>
          </a:p>
        </p:txBody>
      </p:sp>
      <p:sp>
        <p:nvSpPr>
          <p:cNvPr id="3" name="Text Placeholder 2">
            <a:extLst>
              <a:ext uri="{FF2B5EF4-FFF2-40B4-BE49-F238E27FC236}">
                <a16:creationId xmlns:a16="http://schemas.microsoft.com/office/drawing/2014/main" id="{4E633ACE-844C-251E-F445-B148B37AB57E}"/>
              </a:ext>
            </a:extLst>
          </p:cNvPr>
          <p:cNvSpPr>
            <a:spLocks noGrp="1"/>
          </p:cNvSpPr>
          <p:nvPr>
            <p:ph type="body" idx="1"/>
          </p:nvPr>
        </p:nvSpPr>
        <p:spPr>
          <a:xfrm>
            <a:off x="839788" y="1808920"/>
            <a:ext cx="5044177" cy="646459"/>
          </a:xfrm>
        </p:spPr>
        <p:txBody>
          <a:bodyPr anchor="b"/>
          <a:lstStyle>
            <a:lvl1pPr marL="0" indent="0">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a:extLst>
              <a:ext uri="{FF2B5EF4-FFF2-40B4-BE49-F238E27FC236}">
                <a16:creationId xmlns:a16="http://schemas.microsoft.com/office/drawing/2014/main" id="{95F97006-A2DE-7D60-4F1B-8B8486DF7716}"/>
              </a:ext>
            </a:extLst>
          </p:cNvPr>
          <p:cNvSpPr>
            <a:spLocks noGrp="1"/>
          </p:cNvSpPr>
          <p:nvPr>
            <p:ph sz="half" idx="2"/>
          </p:nvPr>
        </p:nvSpPr>
        <p:spPr>
          <a:xfrm>
            <a:off x="839788" y="2505075"/>
            <a:ext cx="5044177" cy="35528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Text Placeholder 4">
            <a:extLst>
              <a:ext uri="{FF2B5EF4-FFF2-40B4-BE49-F238E27FC236}">
                <a16:creationId xmlns:a16="http://schemas.microsoft.com/office/drawing/2014/main" id="{97C1547F-990F-DF7F-3C6E-DF41FF6341E8}"/>
              </a:ext>
            </a:extLst>
          </p:cNvPr>
          <p:cNvSpPr>
            <a:spLocks noGrp="1"/>
          </p:cNvSpPr>
          <p:nvPr>
            <p:ph type="body" sz="quarter" idx="3"/>
          </p:nvPr>
        </p:nvSpPr>
        <p:spPr>
          <a:xfrm>
            <a:off x="6347792" y="1808920"/>
            <a:ext cx="5047351" cy="646459"/>
          </a:xfrm>
        </p:spPr>
        <p:txBody>
          <a:bodyPr anchor="b"/>
          <a:lstStyle>
            <a:lvl1pPr marL="0" indent="0">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a:extLst>
              <a:ext uri="{FF2B5EF4-FFF2-40B4-BE49-F238E27FC236}">
                <a16:creationId xmlns:a16="http://schemas.microsoft.com/office/drawing/2014/main" id="{362D44F1-419F-27D2-D8AB-94675EE400B1}"/>
              </a:ext>
            </a:extLst>
          </p:cNvPr>
          <p:cNvSpPr>
            <a:spLocks noGrp="1"/>
          </p:cNvSpPr>
          <p:nvPr>
            <p:ph sz="quarter" idx="4"/>
          </p:nvPr>
        </p:nvSpPr>
        <p:spPr>
          <a:xfrm>
            <a:off x="6347792" y="2505075"/>
            <a:ext cx="5047351" cy="35528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Date Placeholder 6">
            <a:extLst>
              <a:ext uri="{FF2B5EF4-FFF2-40B4-BE49-F238E27FC236}">
                <a16:creationId xmlns:a16="http://schemas.microsoft.com/office/drawing/2014/main" id="{8CC64448-4E73-0D8E-450F-CCC4103CEEEF}"/>
              </a:ext>
            </a:extLst>
          </p:cNvPr>
          <p:cNvSpPr>
            <a:spLocks noGrp="1"/>
          </p:cNvSpPr>
          <p:nvPr>
            <p:ph type="dt" sz="half" idx="10"/>
          </p:nvPr>
        </p:nvSpPr>
        <p:spPr/>
        <p:txBody>
          <a:bodyPr/>
          <a:lstStyle/>
          <a:p>
            <a:fld id="{F3163BFB-8652-E84B-85D7-1B189E972808}" type="datetime1">
              <a:rPr lang="da-DK" smtClean="0"/>
              <a:t>08-06-2026</a:t>
            </a:fld>
            <a:endParaRPr lang="da-DK"/>
          </a:p>
        </p:txBody>
      </p:sp>
      <p:sp>
        <p:nvSpPr>
          <p:cNvPr id="8" name="Footer Placeholder 7">
            <a:extLst>
              <a:ext uri="{FF2B5EF4-FFF2-40B4-BE49-F238E27FC236}">
                <a16:creationId xmlns:a16="http://schemas.microsoft.com/office/drawing/2014/main" id="{CFFF2461-7558-7C50-FD1D-3EBB71F3D723}"/>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E5FEAF37-E960-FEA6-47EA-FF4008BF51D1}"/>
              </a:ext>
            </a:extLst>
          </p:cNvPr>
          <p:cNvSpPr>
            <a:spLocks noGrp="1"/>
          </p:cNvSpPr>
          <p:nvPr>
            <p:ph type="sldNum" sz="quarter" idx="12"/>
          </p:nvPr>
        </p:nvSpPr>
        <p:spPr/>
        <p:txBody>
          <a:bodyPr/>
          <a:lstStyle>
            <a:lvl1pPr>
              <a:defRPr/>
            </a:lvl1pPr>
          </a:lstStyle>
          <a:p>
            <a:fld id="{32CAA5C1-44CC-DA4A-90AB-7B93879CFDA9}" type="slidenum">
              <a:rPr lang="da-DK" smtClean="0"/>
              <a:pPr/>
              <a:t>‹nr.›</a:t>
            </a:fld>
            <a:endParaRPr lang="da-DK"/>
          </a:p>
        </p:txBody>
      </p:sp>
      <p:sp>
        <p:nvSpPr>
          <p:cNvPr id="10" name="Rectangle 9">
            <a:extLst>
              <a:ext uri="{FF2B5EF4-FFF2-40B4-BE49-F238E27FC236}">
                <a16:creationId xmlns:a16="http://schemas.microsoft.com/office/drawing/2014/main" id="{AEBB1CD4-AC15-BCC6-FBF7-745FB5FAAAB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11" name="Graphic 10">
            <a:extLst>
              <a:ext uri="{FF2B5EF4-FFF2-40B4-BE49-F238E27FC236}">
                <a16:creationId xmlns:a16="http://schemas.microsoft.com/office/drawing/2014/main" id="{131681C0-2EB8-C52E-C071-636B40C83F7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8354942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ndard masterslid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B377FCC3-DD3C-5D4A-8B70-E4F88F3F1319}" type="datetime1">
              <a:rPr lang="da-DK" smtClean="0"/>
              <a:t>08-06-2026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0"/>
            <a:ext cx="10560725" cy="190676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
        <p:nvSpPr>
          <p:cNvPr id="6" name="Content Placeholder 6">
            <a:extLst>
              <a:ext uri="{FF2B5EF4-FFF2-40B4-BE49-F238E27FC236}">
                <a16:creationId xmlns:a16="http://schemas.microsoft.com/office/drawing/2014/main" id="{436C0410-B720-8CBD-3A5C-BBB5C945F606}"/>
              </a:ext>
            </a:extLst>
          </p:cNvPr>
          <p:cNvSpPr>
            <a:spLocks noGrp="1"/>
          </p:cNvSpPr>
          <p:nvPr>
            <p:ph sz="quarter" idx="14"/>
          </p:nvPr>
        </p:nvSpPr>
        <p:spPr>
          <a:xfrm>
            <a:off x="6346867" y="3850760"/>
            <a:ext cx="5041858" cy="231406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Content Placeholder 6">
            <a:extLst>
              <a:ext uri="{FF2B5EF4-FFF2-40B4-BE49-F238E27FC236}">
                <a16:creationId xmlns:a16="http://schemas.microsoft.com/office/drawing/2014/main" id="{01A6756D-F647-48ED-48FF-A96A2D039803}"/>
              </a:ext>
            </a:extLst>
          </p:cNvPr>
          <p:cNvSpPr>
            <a:spLocks noGrp="1"/>
          </p:cNvSpPr>
          <p:nvPr>
            <p:ph sz="quarter" idx="15"/>
          </p:nvPr>
        </p:nvSpPr>
        <p:spPr>
          <a:xfrm>
            <a:off x="828000" y="3850760"/>
            <a:ext cx="5041858" cy="231406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10" name="Graphic 9">
            <a:extLst>
              <a:ext uri="{FF2B5EF4-FFF2-40B4-BE49-F238E27FC236}">
                <a16:creationId xmlns:a16="http://schemas.microsoft.com/office/drawing/2014/main" id="{D18BB1EB-0B6B-BEAC-41D1-182B546206D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5124579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ndard masterslid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0186A197-FA10-1744-99D8-8A2C19431790}" type="datetime1">
              <a:rPr lang="da-DK" smtClean="0"/>
              <a:t>08-06-2026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1"/>
            <a:ext cx="10560725" cy="1077854"/>
          </a:xfrm>
        </p:spPr>
        <p:txBody>
          <a:bodyPr/>
          <a:lstStyle>
            <a:lvl1pPr marL="0" indent="0">
              <a:lnSpc>
                <a:spcPts val="2600"/>
              </a:lnSpc>
              <a:buNone/>
              <a:defRPr sz="1800" b="1"/>
            </a:lvl1pPr>
          </a:lstStyle>
          <a:p>
            <a:pPr lvl="0"/>
            <a:r>
              <a:rPr lang="da-DK"/>
              <a:t>Klik for at redigere teksttypografierne i masteren</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
        <p:nvSpPr>
          <p:cNvPr id="6" name="Content Placeholder 6">
            <a:extLst>
              <a:ext uri="{FF2B5EF4-FFF2-40B4-BE49-F238E27FC236}">
                <a16:creationId xmlns:a16="http://schemas.microsoft.com/office/drawing/2014/main" id="{436C0410-B720-8CBD-3A5C-BBB5C945F606}"/>
              </a:ext>
            </a:extLst>
          </p:cNvPr>
          <p:cNvSpPr>
            <a:spLocks noGrp="1"/>
          </p:cNvSpPr>
          <p:nvPr>
            <p:ph sz="quarter" idx="14"/>
          </p:nvPr>
        </p:nvSpPr>
        <p:spPr>
          <a:xfrm>
            <a:off x="6346867" y="4970805"/>
            <a:ext cx="5041858" cy="1195045"/>
          </a:xfrm>
        </p:spPr>
        <p:txBody>
          <a:bodyPr/>
          <a:lstStyle/>
          <a:p>
            <a:pPr lvl="0"/>
            <a:r>
              <a:rPr lang="da-DK"/>
              <a:t>Klik for at redigere teksttypografierne i masteren</a:t>
            </a:r>
          </a:p>
          <a:p>
            <a:pPr lvl="1"/>
            <a:r>
              <a:rPr lang="da-DK"/>
              <a:t>Andet niveau</a:t>
            </a:r>
          </a:p>
          <a:p>
            <a:pPr lvl="2"/>
            <a:r>
              <a:rPr lang="da-DK"/>
              <a:t>Tredje niveau</a:t>
            </a:r>
          </a:p>
        </p:txBody>
      </p:sp>
      <p:sp>
        <p:nvSpPr>
          <p:cNvPr id="9" name="Content Placeholder 6">
            <a:extLst>
              <a:ext uri="{FF2B5EF4-FFF2-40B4-BE49-F238E27FC236}">
                <a16:creationId xmlns:a16="http://schemas.microsoft.com/office/drawing/2014/main" id="{01A6756D-F647-48ED-48FF-A96A2D039803}"/>
              </a:ext>
            </a:extLst>
          </p:cNvPr>
          <p:cNvSpPr>
            <a:spLocks noGrp="1"/>
          </p:cNvSpPr>
          <p:nvPr>
            <p:ph sz="quarter" idx="15"/>
          </p:nvPr>
        </p:nvSpPr>
        <p:spPr>
          <a:xfrm>
            <a:off x="828000" y="4970805"/>
            <a:ext cx="5041858" cy="1195045"/>
          </a:xfrm>
        </p:spPr>
        <p:txBody>
          <a:bodyPr/>
          <a:lstStyle/>
          <a:p>
            <a:pPr lvl="0"/>
            <a:r>
              <a:rPr lang="da-DK"/>
              <a:t>Klik for at redigere teksttypografierne i masteren</a:t>
            </a:r>
          </a:p>
          <a:p>
            <a:pPr lvl="1"/>
            <a:r>
              <a:rPr lang="da-DK"/>
              <a:t>Andet niveau</a:t>
            </a:r>
          </a:p>
          <a:p>
            <a:pPr lvl="2"/>
            <a:r>
              <a:rPr lang="da-DK"/>
              <a:t>Tredje niveau</a:t>
            </a:r>
          </a:p>
        </p:txBody>
      </p:sp>
      <p:sp>
        <p:nvSpPr>
          <p:cNvPr id="10" name="Content Placeholder 6">
            <a:extLst>
              <a:ext uri="{FF2B5EF4-FFF2-40B4-BE49-F238E27FC236}">
                <a16:creationId xmlns:a16="http://schemas.microsoft.com/office/drawing/2014/main" id="{A52E39BF-CA29-1E6C-1E92-1E659E0BCA4E}"/>
              </a:ext>
            </a:extLst>
          </p:cNvPr>
          <p:cNvSpPr>
            <a:spLocks noGrp="1"/>
          </p:cNvSpPr>
          <p:nvPr>
            <p:ph sz="quarter" idx="16"/>
          </p:nvPr>
        </p:nvSpPr>
        <p:spPr>
          <a:xfrm>
            <a:off x="828000" y="3068355"/>
            <a:ext cx="10560725" cy="1711950"/>
          </a:xfrm>
        </p:spPr>
        <p:txBody>
          <a:bodyPr/>
          <a:lstStyle>
            <a:lvl1pPr marL="0" indent="0">
              <a:buNone/>
              <a:defRPr/>
            </a:lvl1pPr>
          </a:lstStyle>
          <a:p>
            <a:pPr lvl="0"/>
            <a:r>
              <a:rPr lang="da-DK"/>
              <a:t>Klik for at redigere teksttypografierne i masteren</a:t>
            </a:r>
          </a:p>
        </p:txBody>
      </p:sp>
      <p:pic>
        <p:nvPicPr>
          <p:cNvPr id="11" name="Graphic 10">
            <a:extLst>
              <a:ext uri="{FF2B5EF4-FFF2-40B4-BE49-F238E27FC236}">
                <a16:creationId xmlns:a16="http://schemas.microsoft.com/office/drawing/2014/main" id="{5A851212-4CFA-97C9-4413-169FBA2FF30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6026534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Standard masterslid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87994-8C17-4030-4B81-266554064273}"/>
              </a:ext>
            </a:extLst>
          </p:cNvPr>
          <p:cNvSpPr>
            <a:spLocks noGrp="1"/>
          </p:cNvSpPr>
          <p:nvPr>
            <p:ph type="title" hasCustomPrompt="1"/>
          </p:nvPr>
        </p:nvSpPr>
        <p:spPr>
          <a:xfrm>
            <a:off x="839788" y="457200"/>
            <a:ext cx="3932237" cy="1600200"/>
          </a:xfrm>
        </p:spPr>
        <p:txBody>
          <a:bodyPr anchor="b"/>
          <a:lstStyle>
            <a:lvl1pPr>
              <a:defRPr sz="4400" baseline="0"/>
            </a:lvl1pPr>
          </a:lstStyle>
          <a:p>
            <a:r>
              <a:rPr lang="da-DK"/>
              <a:t>Overskrift</a:t>
            </a:r>
          </a:p>
        </p:txBody>
      </p:sp>
      <p:sp>
        <p:nvSpPr>
          <p:cNvPr id="3" name="Content Placeholder 2">
            <a:extLst>
              <a:ext uri="{FF2B5EF4-FFF2-40B4-BE49-F238E27FC236}">
                <a16:creationId xmlns:a16="http://schemas.microsoft.com/office/drawing/2014/main" id="{6AFC78FD-865C-53DA-E018-B03E16224E11}"/>
              </a:ext>
            </a:extLst>
          </p:cNvPr>
          <p:cNvSpPr>
            <a:spLocks noGrp="1"/>
          </p:cNvSpPr>
          <p:nvPr>
            <p:ph idx="1"/>
          </p:nvPr>
        </p:nvSpPr>
        <p:spPr>
          <a:xfrm>
            <a:off x="5183188" y="2223246"/>
            <a:ext cx="6172200" cy="3637803"/>
          </a:xfrm>
        </p:spPr>
        <p:txBody>
          <a:bodyPr/>
          <a:lstStyle>
            <a:lvl1pPr>
              <a:defRPr sz="1600" baseline="0"/>
            </a:lvl1pPr>
            <a:lvl2pPr>
              <a:defRPr sz="1600" baseline="0"/>
            </a:lvl2pPr>
            <a:lvl3pPr>
              <a:defRPr sz="1600" baseline="0"/>
            </a:lvl3pPr>
            <a:lvl4pPr>
              <a:defRPr sz="1600" baseline="0"/>
            </a:lvl4pPr>
            <a:lvl5pPr>
              <a:defRPr sz="1600" baseline="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Text Placeholder 3">
            <a:extLst>
              <a:ext uri="{FF2B5EF4-FFF2-40B4-BE49-F238E27FC236}">
                <a16:creationId xmlns:a16="http://schemas.microsoft.com/office/drawing/2014/main" id="{AB2D3718-E605-673E-919F-D80BD72D6A99}"/>
              </a:ext>
            </a:extLst>
          </p:cNvPr>
          <p:cNvSpPr>
            <a:spLocks noGrp="1"/>
          </p:cNvSpPr>
          <p:nvPr>
            <p:ph type="body" sz="half" idx="2"/>
          </p:nvPr>
        </p:nvSpPr>
        <p:spPr>
          <a:xfrm>
            <a:off x="839788" y="2223592"/>
            <a:ext cx="3932237" cy="364539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F42EA07A-FC0B-CF54-7FE4-EB71F1C6E07B}"/>
              </a:ext>
            </a:extLst>
          </p:cNvPr>
          <p:cNvSpPr>
            <a:spLocks noGrp="1"/>
          </p:cNvSpPr>
          <p:nvPr>
            <p:ph type="dt" sz="half" idx="10"/>
          </p:nvPr>
        </p:nvSpPr>
        <p:spPr/>
        <p:txBody>
          <a:bodyPr/>
          <a:lstStyle/>
          <a:p>
            <a:fld id="{61C0F692-2875-5E41-898A-1C1178EAEA79}" type="datetime1">
              <a:rPr lang="da-DK" smtClean="0"/>
              <a:t>08-06-2026</a:t>
            </a:fld>
            <a:endParaRPr lang="da-DK"/>
          </a:p>
        </p:txBody>
      </p:sp>
      <p:sp>
        <p:nvSpPr>
          <p:cNvPr id="6" name="Footer Placeholder 5">
            <a:extLst>
              <a:ext uri="{FF2B5EF4-FFF2-40B4-BE49-F238E27FC236}">
                <a16:creationId xmlns:a16="http://schemas.microsoft.com/office/drawing/2014/main" id="{B056435F-0DC0-CAF1-F36B-9603EA509A3D}"/>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301830F4-65C2-7D2B-BFB4-6A8C106652C1}"/>
              </a:ext>
            </a:extLst>
          </p:cNvPr>
          <p:cNvSpPr>
            <a:spLocks noGrp="1"/>
          </p:cNvSpPr>
          <p:nvPr>
            <p:ph type="sldNum" sz="quarter" idx="12"/>
          </p:nvPr>
        </p:nvSpPr>
        <p:spPr/>
        <p:txBody>
          <a:bodyPr/>
          <a:lstStyle/>
          <a:p>
            <a:fld id="{D84A4580-363A-0145-8839-19AD59045D19}" type="slidenum">
              <a:rPr lang="da-DK" smtClean="0"/>
              <a:t>‹nr.›</a:t>
            </a:fld>
            <a:endParaRPr lang="da-DK"/>
          </a:p>
        </p:txBody>
      </p:sp>
      <p:pic>
        <p:nvPicPr>
          <p:cNvPr id="8" name="Graphic 7">
            <a:extLst>
              <a:ext uri="{FF2B5EF4-FFF2-40B4-BE49-F238E27FC236}">
                <a16:creationId xmlns:a16="http://schemas.microsoft.com/office/drawing/2014/main" id="{7264056F-BBE7-A06D-043E-7B3336C7C1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
        <p:nvSpPr>
          <p:cNvPr id="9" name="Rectangle 8">
            <a:extLst>
              <a:ext uri="{FF2B5EF4-FFF2-40B4-BE49-F238E27FC236}">
                <a16:creationId xmlns:a16="http://schemas.microsoft.com/office/drawing/2014/main" id="{9D366B9D-1B2E-805B-B892-4FA8EA15EAB6}"/>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Tree>
    <p:extLst>
      <p:ext uri="{BB962C8B-B14F-4D97-AF65-F5344CB8AC3E}">
        <p14:creationId xmlns:p14="http://schemas.microsoft.com/office/powerpoint/2010/main" val="37768164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ndard masterslide 7 med bille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6923B-6475-EDE0-2061-D86136722925}"/>
              </a:ext>
            </a:extLst>
          </p:cNvPr>
          <p:cNvSpPr>
            <a:spLocks noGrp="1"/>
          </p:cNvSpPr>
          <p:nvPr>
            <p:ph type="title"/>
          </p:nvPr>
        </p:nvSpPr>
        <p:spPr>
          <a:xfrm>
            <a:off x="828000" y="360000"/>
            <a:ext cx="4754767" cy="1600200"/>
          </a:xfrm>
        </p:spPr>
        <p:txBody>
          <a:bodyPr anchor="b"/>
          <a:lstStyle>
            <a:lvl1pPr>
              <a:lnSpc>
                <a:spcPts val="5400"/>
              </a:lnSpc>
              <a:defRPr sz="4400"/>
            </a:lvl1pPr>
          </a:lstStyle>
          <a:p>
            <a:r>
              <a:rPr lang="da-DK"/>
              <a:t>Klik for at redigere titeltypografien i masteren</a:t>
            </a:r>
          </a:p>
        </p:txBody>
      </p:sp>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6096000" y="0"/>
            <a:ext cx="6096000" cy="6857999"/>
          </a:xfrm>
          <a:pattFill prst="pct10">
            <a:fgClr>
              <a:schemeClr val="tx1"/>
            </a:fgClr>
            <a:bgClr>
              <a:schemeClr val="bg1"/>
            </a:bgClr>
          </a:pattFill>
        </p:spPr>
        <p:txBody>
          <a:bodyPr anchor="t" anchorCtr="0"/>
          <a:lstStyle>
            <a:lvl1pPr marL="0" indent="0" algn="ctr">
              <a:buNone/>
              <a:defRPr sz="20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828000" y="2242452"/>
            <a:ext cx="4791280" cy="3558407"/>
          </a:xfrm>
        </p:spPr>
        <p:txBody>
          <a:bodyPr/>
          <a:lstStyle>
            <a:lvl1pPr marL="0" indent="0">
              <a:buNone/>
              <a:defRPr sz="17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6654A523-2759-B196-D3B0-85A20F5DD1C5}"/>
              </a:ext>
            </a:extLst>
          </p:cNvPr>
          <p:cNvSpPr>
            <a:spLocks noGrp="1"/>
          </p:cNvSpPr>
          <p:nvPr>
            <p:ph type="dt" sz="half" idx="10"/>
          </p:nvPr>
        </p:nvSpPr>
        <p:spPr/>
        <p:txBody>
          <a:bodyPr/>
          <a:lstStyle/>
          <a:p>
            <a:fld id="{CDCCC6D7-D2B2-074D-BC89-966328D47720}" type="datetime1">
              <a:rPr lang="da-DK" smtClean="0"/>
              <a:t>08-06-2026</a:t>
            </a:fld>
            <a:endParaRPr lang="da-DK"/>
          </a:p>
        </p:txBody>
      </p:sp>
      <p:sp>
        <p:nvSpPr>
          <p:cNvPr id="6" name="Footer Placeholder 5">
            <a:extLst>
              <a:ext uri="{FF2B5EF4-FFF2-40B4-BE49-F238E27FC236}">
                <a16:creationId xmlns:a16="http://schemas.microsoft.com/office/drawing/2014/main" id="{5FE75361-A8E0-5041-6FEE-6AE3A5223C13}"/>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CD9B8BF-B269-8C7D-5F51-A35859B3D96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7D0E2F7F-8B49-68D2-11BC-77419E597BC7}"/>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EC7E5914-27B9-2416-1DEF-FDE43122D71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36504095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andard masterslide 8 med bille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468000" y="0"/>
            <a:ext cx="5628000" cy="6857999"/>
          </a:xfrm>
          <a:pattFill prst="pct10">
            <a:fgClr>
              <a:schemeClr val="bg1"/>
            </a:fgClr>
            <a:bgClr>
              <a:schemeClr val="tx1"/>
            </a:bgClr>
          </a:pattFill>
        </p:spPr>
        <p:txBody>
          <a:bodyPr anchor="t" anchorCtr="0"/>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a:p>
            <a:endParaRPr lang="da-DK"/>
          </a:p>
        </p:txBody>
      </p:sp>
      <p:sp>
        <p:nvSpPr>
          <p:cNvPr id="2" name="Title 1">
            <a:extLst>
              <a:ext uri="{FF2B5EF4-FFF2-40B4-BE49-F238E27FC236}">
                <a16:creationId xmlns:a16="http://schemas.microsoft.com/office/drawing/2014/main" id="{49D6923B-6475-EDE0-2061-D86136722925}"/>
              </a:ext>
            </a:extLst>
          </p:cNvPr>
          <p:cNvSpPr>
            <a:spLocks noGrp="1"/>
          </p:cNvSpPr>
          <p:nvPr>
            <p:ph type="title" hasCustomPrompt="1"/>
          </p:nvPr>
        </p:nvSpPr>
        <p:spPr>
          <a:xfrm>
            <a:off x="6607277" y="360000"/>
            <a:ext cx="4754767" cy="1600200"/>
          </a:xfrm>
        </p:spPr>
        <p:txBody>
          <a:bodyPr anchor="b"/>
          <a:lstStyle>
            <a:lvl1pPr>
              <a:lnSpc>
                <a:spcPts val="5400"/>
              </a:lnSpc>
              <a:defRPr sz="4400"/>
            </a:lvl1pPr>
          </a:lstStyle>
          <a:p>
            <a:r>
              <a:rPr lang="da-DK"/>
              <a:t>Overskrift</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6607277" y="2242452"/>
            <a:ext cx="4791280" cy="3558407"/>
          </a:xfrm>
        </p:spPr>
        <p:txBody>
          <a:bodyPr/>
          <a:lstStyle>
            <a:lvl1pPr marL="0" indent="0">
              <a:buNone/>
              <a:defRPr sz="17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6654A523-2759-B196-D3B0-85A20F5DD1C5}"/>
              </a:ext>
            </a:extLst>
          </p:cNvPr>
          <p:cNvSpPr>
            <a:spLocks noGrp="1"/>
          </p:cNvSpPr>
          <p:nvPr>
            <p:ph type="dt" sz="half" idx="10"/>
          </p:nvPr>
        </p:nvSpPr>
        <p:spPr/>
        <p:txBody>
          <a:bodyPr/>
          <a:lstStyle/>
          <a:p>
            <a:fld id="{38129CA6-6899-174E-88F1-D8F90DBFA6DD}" type="datetime1">
              <a:rPr lang="da-DK" smtClean="0"/>
              <a:t>08-06-2026</a:t>
            </a:fld>
            <a:endParaRPr lang="da-DK"/>
          </a:p>
        </p:txBody>
      </p:sp>
      <p:sp>
        <p:nvSpPr>
          <p:cNvPr id="6" name="Footer Placeholder 5">
            <a:extLst>
              <a:ext uri="{FF2B5EF4-FFF2-40B4-BE49-F238E27FC236}">
                <a16:creationId xmlns:a16="http://schemas.microsoft.com/office/drawing/2014/main" id="{5FE75361-A8E0-5041-6FEE-6AE3A5223C13}"/>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CD9B8BF-B269-8C7D-5F51-A35859B3D96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7D0E2F7F-8B49-68D2-11BC-77419E597BC7}"/>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45FCC27F-5281-154C-7722-BCE369414CA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723800" y="6317560"/>
            <a:ext cx="1260000" cy="442702"/>
          </a:xfrm>
          <a:prstGeom prst="rect">
            <a:avLst/>
          </a:prstGeom>
        </p:spPr>
      </p:pic>
    </p:spTree>
    <p:extLst>
      <p:ext uri="{BB962C8B-B14F-4D97-AF65-F5344CB8AC3E}">
        <p14:creationId xmlns:p14="http://schemas.microsoft.com/office/powerpoint/2010/main" val="2166929310"/>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tandard masterslide 9 med bille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0A1DAE9-CA3A-340C-49CB-60DC3EB3BDA0}"/>
              </a:ext>
            </a:extLst>
          </p:cNvPr>
          <p:cNvSpPr/>
          <p:nvPr userDrawn="1"/>
        </p:nvSpPr>
        <p:spPr>
          <a:xfrm>
            <a:off x="4975377" y="0"/>
            <a:ext cx="7216623" cy="6858000"/>
          </a:xfrm>
          <a:prstGeom prst="rect">
            <a:avLst/>
          </a:prstGeom>
          <a:gradFill>
            <a:gsLst>
              <a:gs pos="100000">
                <a:srgbClr val="A51414"/>
              </a:gs>
              <a:gs pos="50000">
                <a:schemeClr val="tx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216000" y="216000"/>
            <a:ext cx="5887800" cy="6426847"/>
          </a:xfrm>
          <a:pattFill prst="pct10">
            <a:fgClr>
              <a:schemeClr val="tx1"/>
            </a:fgClr>
            <a:bgClr>
              <a:schemeClr val="bg1"/>
            </a:bgClr>
          </a:pattFill>
        </p:spPr>
        <p:txBody>
          <a:bodyPr anchor="t" anchorCtr="0"/>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p:txBody>
      </p:sp>
      <p:sp>
        <p:nvSpPr>
          <p:cNvPr id="2" name="Title 1">
            <a:extLst>
              <a:ext uri="{FF2B5EF4-FFF2-40B4-BE49-F238E27FC236}">
                <a16:creationId xmlns:a16="http://schemas.microsoft.com/office/drawing/2014/main" id="{49D6923B-6475-EDE0-2061-D86136722925}"/>
              </a:ext>
            </a:extLst>
          </p:cNvPr>
          <p:cNvSpPr>
            <a:spLocks noGrp="1"/>
          </p:cNvSpPr>
          <p:nvPr>
            <p:ph type="title" hasCustomPrompt="1"/>
          </p:nvPr>
        </p:nvSpPr>
        <p:spPr>
          <a:xfrm>
            <a:off x="6607277" y="360000"/>
            <a:ext cx="4754767" cy="1600200"/>
          </a:xfrm>
        </p:spPr>
        <p:txBody>
          <a:bodyPr anchor="b"/>
          <a:lstStyle>
            <a:lvl1pPr>
              <a:lnSpc>
                <a:spcPts val="5400"/>
              </a:lnSpc>
              <a:defRPr sz="4400">
                <a:solidFill>
                  <a:schemeClr val="bg1"/>
                </a:solidFill>
              </a:defRPr>
            </a:lvl1pPr>
          </a:lstStyle>
          <a:p>
            <a:r>
              <a:rPr lang="da-DK"/>
              <a:t>Overskrift</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6607277" y="2242452"/>
            <a:ext cx="4791280" cy="3558407"/>
          </a:xfrm>
        </p:spPr>
        <p:txBody>
          <a:bodyPr/>
          <a:lstStyle>
            <a:lvl1pPr marL="0" indent="0">
              <a:buNone/>
              <a:defRPr sz="17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pic>
        <p:nvPicPr>
          <p:cNvPr id="11" name="Graphic 10">
            <a:extLst>
              <a:ext uri="{FF2B5EF4-FFF2-40B4-BE49-F238E27FC236}">
                <a16:creationId xmlns:a16="http://schemas.microsoft.com/office/drawing/2014/main" id="{7E58F3E0-E169-263B-16CE-58D3D66706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723800" y="6317560"/>
            <a:ext cx="1260000" cy="442702"/>
          </a:xfrm>
          <a:prstGeom prst="rect">
            <a:avLst/>
          </a:prstGeom>
        </p:spPr>
      </p:pic>
      <p:sp>
        <p:nvSpPr>
          <p:cNvPr id="12" name="Date Placeholder 11">
            <a:extLst>
              <a:ext uri="{FF2B5EF4-FFF2-40B4-BE49-F238E27FC236}">
                <a16:creationId xmlns:a16="http://schemas.microsoft.com/office/drawing/2014/main" id="{9010BAF4-2AE0-BE55-81BE-049312ADF2DC}"/>
              </a:ext>
            </a:extLst>
          </p:cNvPr>
          <p:cNvSpPr>
            <a:spLocks noGrp="1"/>
          </p:cNvSpPr>
          <p:nvPr>
            <p:ph type="dt" sz="half" idx="10"/>
          </p:nvPr>
        </p:nvSpPr>
        <p:spPr/>
        <p:txBody>
          <a:bodyPr/>
          <a:lstStyle/>
          <a:p>
            <a:fld id="{7DEA2BBB-2947-334B-8121-8971B734B61A}" type="datetime1">
              <a:rPr lang="da-DK" smtClean="0"/>
              <a:t>08-06-2026</a:t>
            </a:fld>
            <a:endParaRPr lang="da-DK"/>
          </a:p>
        </p:txBody>
      </p:sp>
      <p:sp>
        <p:nvSpPr>
          <p:cNvPr id="13" name="Footer Placeholder 12">
            <a:extLst>
              <a:ext uri="{FF2B5EF4-FFF2-40B4-BE49-F238E27FC236}">
                <a16:creationId xmlns:a16="http://schemas.microsoft.com/office/drawing/2014/main" id="{6454A9A9-BF01-747C-3385-AA79EA6938F9}"/>
              </a:ext>
            </a:extLst>
          </p:cNvPr>
          <p:cNvSpPr>
            <a:spLocks noGrp="1"/>
          </p:cNvSpPr>
          <p:nvPr>
            <p:ph type="ftr" sz="quarter" idx="11"/>
          </p:nvPr>
        </p:nvSpPr>
        <p:spPr/>
        <p:txBody>
          <a:bodyPr/>
          <a:lstStyle/>
          <a:p>
            <a:endParaRPr lang="da-DK"/>
          </a:p>
        </p:txBody>
      </p:sp>
      <p:sp>
        <p:nvSpPr>
          <p:cNvPr id="14" name="Slide Number Placeholder 13">
            <a:extLst>
              <a:ext uri="{FF2B5EF4-FFF2-40B4-BE49-F238E27FC236}">
                <a16:creationId xmlns:a16="http://schemas.microsoft.com/office/drawing/2014/main" id="{15B24904-275F-324F-B916-1C911F93F8A6}"/>
              </a:ext>
            </a:extLst>
          </p:cNvPr>
          <p:cNvSpPr>
            <a:spLocks noGrp="1"/>
          </p:cNvSpPr>
          <p:nvPr>
            <p:ph type="sldNum" sz="quarter" idx="12"/>
          </p:nvPr>
        </p:nvSpPr>
        <p:spPr/>
        <p:txBody>
          <a:bodyPr/>
          <a:lstStyle/>
          <a:p>
            <a:fld id="{00FF7BAB-AF06-2A45-B53C-12C3107386D7}" type="slidenum">
              <a:rPr lang="da-DK" smtClean="0"/>
              <a:pPr/>
              <a:t>‹nr.›</a:t>
            </a:fld>
            <a:endParaRPr lang="da-DK"/>
          </a:p>
        </p:txBody>
      </p:sp>
    </p:spTree>
    <p:extLst>
      <p:ext uri="{BB962C8B-B14F-4D97-AF65-F5344CB8AC3E}">
        <p14:creationId xmlns:p14="http://schemas.microsoft.com/office/powerpoint/2010/main" val="1981500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aggrundsbillede med tekst/citat/statemen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FE05E45-DD73-F8D5-7569-22986C950F81}"/>
              </a:ext>
            </a:extLst>
          </p:cNvPr>
          <p:cNvSpPr>
            <a:spLocks noGrp="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2" name="Text Placeholder 4">
            <a:extLst>
              <a:ext uri="{FF2B5EF4-FFF2-40B4-BE49-F238E27FC236}">
                <a16:creationId xmlns:a16="http://schemas.microsoft.com/office/drawing/2014/main" id="{60979EBC-C3B3-CF62-F36E-5D410EAB14AF}"/>
              </a:ext>
            </a:extLst>
          </p:cNvPr>
          <p:cNvSpPr>
            <a:spLocks noGrp="1"/>
          </p:cNvSpPr>
          <p:nvPr>
            <p:ph type="body" sz="quarter" idx="13" hasCustomPrompt="1"/>
          </p:nvPr>
        </p:nvSpPr>
        <p:spPr>
          <a:xfrm>
            <a:off x="924100" y="1106428"/>
            <a:ext cx="3193903" cy="2322572"/>
          </a:xfrm>
          <a:noFill/>
        </p:spPr>
        <p:txBody>
          <a:bodyPr lIns="0" tIns="144000" rIns="0" bIns="0"/>
          <a:lstStyle>
            <a:lvl1pPr marL="0" indent="0">
              <a:lnSpc>
                <a:spcPts val="2300"/>
              </a:lnSpc>
              <a:buNone/>
              <a:defRPr sz="1700" b="1" baseline="0">
                <a:solidFill>
                  <a:schemeClr val="bg1"/>
                </a:solidFill>
              </a:defRPr>
            </a:lvl1pPr>
            <a:lvl2pPr>
              <a:lnSpc>
                <a:spcPts val="2300"/>
              </a:lnSpc>
              <a:defRPr sz="1700" b="1" baseline="0">
                <a:solidFill>
                  <a:schemeClr val="bg1"/>
                </a:solidFill>
              </a:defRPr>
            </a:lvl2pPr>
            <a:lvl3pPr>
              <a:lnSpc>
                <a:spcPts val="2300"/>
              </a:lnSpc>
              <a:defRPr sz="1700" b="1" baseline="0">
                <a:solidFill>
                  <a:schemeClr val="bg1"/>
                </a:solidFill>
              </a:defRPr>
            </a:lvl3pPr>
            <a:lvl4pPr>
              <a:lnSpc>
                <a:spcPts val="2300"/>
              </a:lnSpc>
              <a:defRPr sz="1700" b="1" baseline="0">
                <a:solidFill>
                  <a:schemeClr val="bg1"/>
                </a:solidFill>
              </a:defRPr>
            </a:lvl4pPr>
            <a:lvl5pPr>
              <a:lnSpc>
                <a:spcPts val="2300"/>
              </a:lnSpc>
              <a:defRPr sz="1700" b="1" baseline="0">
                <a:solidFill>
                  <a:schemeClr val="bg1"/>
                </a:solidFill>
              </a:defRPr>
            </a:lvl5pPr>
          </a:lstStyle>
          <a:p>
            <a:pPr lvl="0"/>
            <a:r>
              <a:rPr lang="en-GB"/>
              <a:t>Her </a:t>
            </a:r>
            <a:r>
              <a:rPr lang="en-GB" err="1"/>
              <a:t>kan</a:t>
            </a:r>
            <a:r>
              <a:rPr lang="en-GB"/>
              <a:t> du </a:t>
            </a:r>
            <a:r>
              <a:rPr lang="en-GB" err="1"/>
              <a:t>indsætte</a:t>
            </a:r>
            <a:r>
              <a:rPr lang="en-GB"/>
              <a:t> et </a:t>
            </a:r>
            <a:r>
              <a:rPr lang="en-GB" err="1"/>
              <a:t>citat</a:t>
            </a:r>
            <a:r>
              <a:rPr lang="en-GB"/>
              <a:t>, statement, </a:t>
            </a:r>
            <a:r>
              <a:rPr lang="en-GB" err="1"/>
              <a:t>tekst</a:t>
            </a:r>
            <a:endParaRPr lang="en-GB"/>
          </a:p>
        </p:txBody>
      </p:sp>
      <p:sp>
        <p:nvSpPr>
          <p:cNvPr id="6" name="Date Placeholder 5">
            <a:extLst>
              <a:ext uri="{FF2B5EF4-FFF2-40B4-BE49-F238E27FC236}">
                <a16:creationId xmlns:a16="http://schemas.microsoft.com/office/drawing/2014/main" id="{2E51C0A9-DA66-9264-15B5-57408488D1E3}"/>
              </a:ext>
            </a:extLst>
          </p:cNvPr>
          <p:cNvSpPr>
            <a:spLocks noGrp="1"/>
          </p:cNvSpPr>
          <p:nvPr>
            <p:ph type="dt" sz="half" idx="14"/>
          </p:nvPr>
        </p:nvSpPr>
        <p:spPr/>
        <p:txBody>
          <a:bodyPr/>
          <a:lstStyle/>
          <a:p>
            <a:fld id="{0A00AEC8-FA30-5E41-99CD-EFA4C446E78A}" type="datetime1">
              <a:rPr lang="da-DK" smtClean="0"/>
              <a:t>08-06-2026</a:t>
            </a:fld>
            <a:endParaRPr lang="da-DK"/>
          </a:p>
        </p:txBody>
      </p:sp>
      <p:sp>
        <p:nvSpPr>
          <p:cNvPr id="7" name="Footer Placeholder 6">
            <a:extLst>
              <a:ext uri="{FF2B5EF4-FFF2-40B4-BE49-F238E27FC236}">
                <a16:creationId xmlns:a16="http://schemas.microsoft.com/office/drawing/2014/main" id="{1219C8C9-D39A-B5F7-7991-5B2959A29385}"/>
              </a:ext>
            </a:extLst>
          </p:cNvPr>
          <p:cNvSpPr>
            <a:spLocks noGrp="1"/>
          </p:cNvSpPr>
          <p:nvPr>
            <p:ph type="ftr" sz="quarter" idx="15"/>
          </p:nvPr>
        </p:nvSpPr>
        <p:spPr/>
        <p:txBody>
          <a:bodyPr/>
          <a:lstStyle/>
          <a:p>
            <a:endParaRPr lang="da-DK"/>
          </a:p>
        </p:txBody>
      </p:sp>
      <p:sp>
        <p:nvSpPr>
          <p:cNvPr id="8" name="Slide Number Placeholder 7">
            <a:extLst>
              <a:ext uri="{FF2B5EF4-FFF2-40B4-BE49-F238E27FC236}">
                <a16:creationId xmlns:a16="http://schemas.microsoft.com/office/drawing/2014/main" id="{CD01BC1C-3B7A-CA1E-EFEC-0507D34C5777}"/>
              </a:ext>
            </a:extLst>
          </p:cNvPr>
          <p:cNvSpPr>
            <a:spLocks noGrp="1"/>
          </p:cNvSpPr>
          <p:nvPr>
            <p:ph type="sldNum" sz="quarter" idx="16"/>
          </p:nvPr>
        </p:nvSpPr>
        <p:spPr>
          <a:xfrm>
            <a:off x="251860" y="6356350"/>
            <a:ext cx="1013823" cy="365125"/>
          </a:xfrm>
        </p:spPr>
        <p:txBody>
          <a:bodyPr/>
          <a:lstStyle/>
          <a:p>
            <a:fld id="{00FF7BAB-AF06-2A45-B53C-12C3107386D7}" type="slidenum">
              <a:rPr lang="da-DK" smtClean="0"/>
              <a:pPr/>
              <a:t>‹nr.›</a:t>
            </a:fld>
            <a:endParaRPr lang="da-DK"/>
          </a:p>
        </p:txBody>
      </p:sp>
    </p:spTree>
    <p:extLst>
      <p:ext uri="{BB962C8B-B14F-4D97-AF65-F5344CB8AC3E}">
        <p14:creationId xmlns:p14="http://schemas.microsoft.com/office/powerpoint/2010/main" val="30867397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aggrundsbillede med teks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7D99D2BE-EE20-1CD4-E5C8-405F6EB17E4A}"/>
              </a:ext>
            </a:extLst>
          </p:cNvPr>
          <p:cNvSpPr>
            <a:spLocks noGrp="1"/>
          </p:cNvSpPr>
          <p:nvPr>
            <p:ph type="pic" sz="quarter" idx="15"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83AB6703-85AD-9345-BE0F-BE99E0BEFB59}" type="datetime1">
              <a:rPr lang="da-DK" smtClean="0"/>
              <a:t>08-06-2026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a:xfrm>
            <a:off x="251860" y="6356350"/>
            <a:ext cx="1013823" cy="365125"/>
          </a:xfrm>
        </p:spPr>
        <p:txBody>
          <a:bodyPr/>
          <a:lstStyle/>
          <a:p>
            <a:fld id="{D84A4580-363A-0145-8839-19AD59045D19}" type="slidenum">
              <a:rPr lang="da-DK" smtClean="0"/>
              <a:t>‹nr.›</a:t>
            </a:fld>
            <a:endParaRPr lang="da-DK"/>
          </a:p>
        </p:txBody>
      </p:sp>
      <p:sp>
        <p:nvSpPr>
          <p:cNvPr id="6" name="Text Placeholder 4">
            <a:extLst>
              <a:ext uri="{FF2B5EF4-FFF2-40B4-BE49-F238E27FC236}">
                <a16:creationId xmlns:a16="http://schemas.microsoft.com/office/drawing/2014/main" id="{C9C63787-E000-5F50-9843-83F7665B62E7}"/>
              </a:ext>
            </a:extLst>
          </p:cNvPr>
          <p:cNvSpPr>
            <a:spLocks noGrp="1"/>
          </p:cNvSpPr>
          <p:nvPr>
            <p:ph type="body" sz="quarter" idx="14" hasCustomPrompt="1"/>
          </p:nvPr>
        </p:nvSpPr>
        <p:spPr>
          <a:xfrm>
            <a:off x="6534816" y="677419"/>
            <a:ext cx="3514619" cy="3742182"/>
          </a:xfrm>
          <a:solidFill>
            <a:schemeClr val="bg1">
              <a:alpha val="80000"/>
            </a:schemeClr>
          </a:solidFill>
        </p:spPr>
        <p:txBody>
          <a:bodyPr lIns="216000" tIns="360000" rIns="216000" bIns="216000"/>
          <a:lstStyle>
            <a:lvl1pPr marL="0" indent="0">
              <a:lnSpc>
                <a:spcPts val="2300"/>
              </a:lnSpc>
              <a:buNone/>
              <a:defRPr sz="1700" baseline="0"/>
            </a:lvl1pPr>
            <a:lvl2pPr>
              <a:lnSpc>
                <a:spcPts val="2300"/>
              </a:lnSpc>
              <a:defRPr sz="1700" baseline="0"/>
            </a:lvl2pPr>
            <a:lvl3pPr>
              <a:lnSpc>
                <a:spcPts val="2300"/>
              </a:lnSpc>
              <a:defRPr sz="1700" baseline="0"/>
            </a:lvl3pPr>
            <a:lvl4pPr>
              <a:lnSpc>
                <a:spcPts val="2300"/>
              </a:lnSpc>
              <a:defRPr sz="1700" baseline="0"/>
            </a:lvl4pPr>
            <a:lvl5pPr>
              <a:lnSpc>
                <a:spcPts val="2300"/>
              </a:lnSpc>
              <a:defRPr sz="1700" baseline="0"/>
            </a:lvl5pPr>
          </a:lstStyle>
          <a:p>
            <a:pPr lvl="0"/>
            <a:r>
              <a:rPr lang="en-GB" err="1"/>
              <a:t>Indsæt</a:t>
            </a:r>
            <a:r>
              <a:rPr lang="en-GB"/>
              <a:t> </a:t>
            </a:r>
            <a:r>
              <a:rPr lang="en-GB" err="1"/>
              <a:t>tekst</a:t>
            </a:r>
            <a:r>
              <a:rPr lang="en-GB"/>
              <a:t> her</a:t>
            </a:r>
          </a:p>
          <a:p>
            <a:pPr lvl="1"/>
            <a:r>
              <a:rPr lang="en-GB"/>
              <a:t>Second level</a:t>
            </a:r>
          </a:p>
          <a:p>
            <a:pPr lvl="2"/>
            <a:r>
              <a:rPr lang="en-GB"/>
              <a:t>Third level</a:t>
            </a:r>
          </a:p>
          <a:p>
            <a:pPr lvl="3"/>
            <a:r>
              <a:rPr lang="en-GB"/>
              <a:t>Fourth level</a:t>
            </a:r>
          </a:p>
          <a:p>
            <a:pPr lvl="4"/>
            <a:r>
              <a:rPr lang="en-GB"/>
              <a:t>Fifth level</a:t>
            </a:r>
            <a:endParaRPr lang="da-DK"/>
          </a:p>
        </p:txBody>
      </p:sp>
    </p:spTree>
    <p:extLst>
      <p:ext uri="{BB962C8B-B14F-4D97-AF65-F5344CB8AC3E}">
        <p14:creationId xmlns:p14="http://schemas.microsoft.com/office/powerpoint/2010/main" val="1324874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Kun oversk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lvl1pPr>
              <a:lnSpc>
                <a:spcPts val="5400"/>
              </a:lnSpc>
              <a:defRPr sz="4400" baseline="0"/>
            </a:lvl1p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512945CC-7768-BA47-B2B3-245030AD016A}" type="datetime1">
              <a:rPr lang="da-DK" smtClean="0"/>
              <a:t>08-06-2026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6" name="Rectangle 5">
            <a:extLst>
              <a:ext uri="{FF2B5EF4-FFF2-40B4-BE49-F238E27FC236}">
                <a16:creationId xmlns:a16="http://schemas.microsoft.com/office/drawing/2014/main" id="{3F549551-984F-2E6E-5755-A1ECF921596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7" name="Graphic 6">
            <a:extLst>
              <a:ext uri="{FF2B5EF4-FFF2-40B4-BE49-F238E27FC236}">
                <a16:creationId xmlns:a16="http://schemas.microsoft.com/office/drawing/2014/main" id="{4DB6B5B1-9714-A02A-11CB-9E5F30633E4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5561828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87B27993-62DC-5F4C-BF56-09EFD8BC8DCA}" type="datetime1">
              <a:rPr lang="da-DK" smtClean="0"/>
              <a:t>08-06-2026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6" name="Rectangle 5">
            <a:extLst>
              <a:ext uri="{FF2B5EF4-FFF2-40B4-BE49-F238E27FC236}">
                <a16:creationId xmlns:a16="http://schemas.microsoft.com/office/drawing/2014/main" id="{3F549551-984F-2E6E-5755-A1ECF921596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2" name="Graphic 1">
            <a:extLst>
              <a:ext uri="{FF2B5EF4-FFF2-40B4-BE49-F238E27FC236}">
                <a16:creationId xmlns:a16="http://schemas.microsoft.com/office/drawing/2014/main" id="{E6DA1F46-1C46-30AE-2F5A-8C5B9E5DFB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3806961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k">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D73DB7C9-00CE-83B2-36CE-F6622EABA940}"/>
              </a:ext>
            </a:extLst>
          </p:cNvPr>
          <p:cNvSpPr>
            <a:spLocks noGrp="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7" name="Title 1">
            <a:extLst>
              <a:ext uri="{FF2B5EF4-FFF2-40B4-BE49-F238E27FC236}">
                <a16:creationId xmlns:a16="http://schemas.microsoft.com/office/drawing/2014/main" id="{FF05A232-342B-D870-0E02-26E71BD4483C}"/>
              </a:ext>
            </a:extLst>
          </p:cNvPr>
          <p:cNvSpPr>
            <a:spLocks noGrp="1"/>
          </p:cNvSpPr>
          <p:nvPr>
            <p:ph type="ctrTitle" hasCustomPrompt="1"/>
          </p:nvPr>
        </p:nvSpPr>
        <p:spPr>
          <a:xfrm>
            <a:off x="359999" y="360000"/>
            <a:ext cx="2107897" cy="1308050"/>
          </a:xfrm>
          <a:solidFill>
            <a:schemeClr val="bg1"/>
          </a:solidFill>
        </p:spPr>
        <p:txBody>
          <a:bodyPr wrap="square" lIns="216000" tIns="0" rIns="108000" bIns="0" anchor="t" anchorCtr="0">
            <a:spAutoFit/>
          </a:bodyPr>
          <a:lstStyle>
            <a:lvl1pPr algn="l" fontAlgn="ctr">
              <a:lnSpc>
                <a:spcPts val="10000"/>
              </a:lnSpc>
              <a:defRPr sz="9000" cap="all" baseline="0"/>
            </a:lvl1pPr>
          </a:lstStyle>
          <a:p>
            <a:r>
              <a:rPr lang="en-GB"/>
              <a:t>TAK</a:t>
            </a:r>
            <a:endParaRPr lang="da-DK"/>
          </a:p>
        </p:txBody>
      </p:sp>
    </p:spTree>
    <p:extLst>
      <p:ext uri="{BB962C8B-B14F-4D97-AF65-F5344CB8AC3E}">
        <p14:creationId xmlns:p14="http://schemas.microsoft.com/office/powerpoint/2010/main" val="7874105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Logo hvid baggrund">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E31B1CC-9F84-B65D-7F56-A65FAEC4666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149839" y="2325038"/>
            <a:ext cx="5892321" cy="2070275"/>
          </a:xfrm>
          <a:prstGeom prst="rect">
            <a:avLst/>
          </a:prstGeom>
        </p:spPr>
      </p:pic>
    </p:spTree>
    <p:extLst>
      <p:ext uri="{BB962C8B-B14F-4D97-AF65-F5344CB8AC3E}">
        <p14:creationId xmlns:p14="http://schemas.microsoft.com/office/powerpoint/2010/main" val="2996584885"/>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Logo rød baggrund">
    <p:bg>
      <p:bgRef idx="1001">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E31B1CC-9F84-B65D-7F56-A65FAEC4666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3149834" y="2325038"/>
            <a:ext cx="5892331" cy="2070275"/>
          </a:xfrm>
          <a:prstGeom prst="rect">
            <a:avLst/>
          </a:prstGeom>
        </p:spPr>
      </p:pic>
    </p:spTree>
    <p:extLst>
      <p:ext uri="{BB962C8B-B14F-4D97-AF65-F5344CB8AC3E}">
        <p14:creationId xmlns:p14="http://schemas.microsoft.com/office/powerpoint/2010/main" val="4266874677"/>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9D84-EBE5-03BE-C0BA-0493611B95D4}"/>
              </a:ext>
            </a:extLst>
          </p:cNvPr>
          <p:cNvSpPr>
            <a:spLocks noGrp="1"/>
          </p:cNvSpPr>
          <p:nvPr>
            <p:ph type="title"/>
          </p:nvPr>
        </p:nvSpPr>
        <p:spPr/>
        <p:txBody>
          <a:bodyPr/>
          <a:lstStyle/>
          <a:p>
            <a:r>
              <a:rPr lang="da-DK"/>
              <a:t>Klik for at redigere titeltypografien i masteren</a:t>
            </a:r>
          </a:p>
        </p:txBody>
      </p:sp>
      <p:sp>
        <p:nvSpPr>
          <p:cNvPr id="3" name="Vertical Text Placeholder 2">
            <a:extLst>
              <a:ext uri="{FF2B5EF4-FFF2-40B4-BE49-F238E27FC236}">
                <a16:creationId xmlns:a16="http://schemas.microsoft.com/office/drawing/2014/main" id="{805E679D-A1F8-E5C6-EE8B-B6C8951BC12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Date Placeholder 3">
            <a:extLst>
              <a:ext uri="{FF2B5EF4-FFF2-40B4-BE49-F238E27FC236}">
                <a16:creationId xmlns:a16="http://schemas.microsoft.com/office/drawing/2014/main" id="{22A397F4-1586-D865-1E2D-7DBB78E00BC6}"/>
              </a:ext>
            </a:extLst>
          </p:cNvPr>
          <p:cNvSpPr>
            <a:spLocks noGrp="1"/>
          </p:cNvSpPr>
          <p:nvPr>
            <p:ph type="dt" sz="half" idx="10"/>
          </p:nvPr>
        </p:nvSpPr>
        <p:spPr/>
        <p:txBody>
          <a:bodyPr/>
          <a:lstStyle/>
          <a:p>
            <a:fld id="{023CC5AD-C5F9-F944-BABF-0F8F62EFE768}" type="datetime1">
              <a:rPr lang="da-DK" smtClean="0"/>
              <a:t>08-06-2026</a:t>
            </a:fld>
            <a:endParaRPr lang="da-DK"/>
          </a:p>
        </p:txBody>
      </p:sp>
      <p:sp>
        <p:nvSpPr>
          <p:cNvPr id="5" name="Footer Placeholder 4">
            <a:extLst>
              <a:ext uri="{FF2B5EF4-FFF2-40B4-BE49-F238E27FC236}">
                <a16:creationId xmlns:a16="http://schemas.microsoft.com/office/drawing/2014/main" id="{334BF49C-92AB-40D0-876A-665A5A544959}"/>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2774D6CC-0A15-09FB-CE46-44E14210BBF5}"/>
              </a:ext>
            </a:extLst>
          </p:cNvPr>
          <p:cNvSpPr>
            <a:spLocks noGrp="1"/>
          </p:cNvSpPr>
          <p:nvPr>
            <p:ph type="sldNum" sz="quarter" idx="12"/>
          </p:nvPr>
        </p:nvSpPr>
        <p:spPr/>
        <p:txBody>
          <a:bodyPr/>
          <a:lstStyle/>
          <a:p>
            <a:fld id="{D84A4580-363A-0145-8839-19AD59045D19}" type="slidenum">
              <a:rPr lang="da-DK" smtClean="0"/>
              <a:t>‹nr.›</a:t>
            </a:fld>
            <a:endParaRPr lang="da-DK"/>
          </a:p>
        </p:txBody>
      </p:sp>
    </p:spTree>
    <p:extLst>
      <p:ext uri="{BB962C8B-B14F-4D97-AF65-F5344CB8AC3E}">
        <p14:creationId xmlns:p14="http://schemas.microsoft.com/office/powerpoint/2010/main" val="13503268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A95ED0-90D6-21E2-F1CF-E0C23CC195B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Vertical Text Placeholder 2">
            <a:extLst>
              <a:ext uri="{FF2B5EF4-FFF2-40B4-BE49-F238E27FC236}">
                <a16:creationId xmlns:a16="http://schemas.microsoft.com/office/drawing/2014/main" id="{9852AB38-41E5-F6A8-7BCB-D2553B762B4D}"/>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Date Placeholder 3">
            <a:extLst>
              <a:ext uri="{FF2B5EF4-FFF2-40B4-BE49-F238E27FC236}">
                <a16:creationId xmlns:a16="http://schemas.microsoft.com/office/drawing/2014/main" id="{B7EE1541-D713-1691-2934-C3A05D24D02E}"/>
              </a:ext>
            </a:extLst>
          </p:cNvPr>
          <p:cNvSpPr>
            <a:spLocks noGrp="1"/>
          </p:cNvSpPr>
          <p:nvPr>
            <p:ph type="dt" sz="half" idx="10"/>
          </p:nvPr>
        </p:nvSpPr>
        <p:spPr/>
        <p:txBody>
          <a:bodyPr/>
          <a:lstStyle/>
          <a:p>
            <a:fld id="{8C6F797D-8AD0-0346-8169-460AC39E2C29}" type="datetime1">
              <a:rPr lang="da-DK" smtClean="0"/>
              <a:t>08-06-2026</a:t>
            </a:fld>
            <a:endParaRPr lang="da-DK"/>
          </a:p>
        </p:txBody>
      </p:sp>
      <p:sp>
        <p:nvSpPr>
          <p:cNvPr id="5" name="Footer Placeholder 4">
            <a:extLst>
              <a:ext uri="{FF2B5EF4-FFF2-40B4-BE49-F238E27FC236}">
                <a16:creationId xmlns:a16="http://schemas.microsoft.com/office/drawing/2014/main" id="{7EE9FADE-7BE7-EC82-0C30-DCFCB8B0DF65}"/>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FBC535E8-5522-EC1E-E829-4737F30A9769}"/>
              </a:ext>
            </a:extLst>
          </p:cNvPr>
          <p:cNvSpPr>
            <a:spLocks noGrp="1"/>
          </p:cNvSpPr>
          <p:nvPr>
            <p:ph type="sldNum" sz="quarter" idx="12"/>
          </p:nvPr>
        </p:nvSpPr>
        <p:spPr/>
        <p:txBody>
          <a:bodyPr/>
          <a:lstStyle/>
          <a:p>
            <a:fld id="{D84A4580-363A-0145-8839-19AD59045D19}" type="slidenum">
              <a:rPr lang="da-DK" smtClean="0"/>
              <a:t>‹nr.›</a:t>
            </a:fld>
            <a:endParaRPr lang="da-DK"/>
          </a:p>
        </p:txBody>
      </p:sp>
    </p:spTree>
    <p:extLst>
      <p:ext uri="{BB962C8B-B14F-4D97-AF65-F5344CB8AC3E}">
        <p14:creationId xmlns:p14="http://schemas.microsoft.com/office/powerpoint/2010/main" val="1628298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0DC79A4D-B8D1-29E7-2400-265270FAD9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25D4A99-D8B5-C534-A442-0BCFCC1E1F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E897257-D1B9-B909-C466-C666A8383E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692A49-D76F-4A44-8745-D482DEC2FC46}" type="datetimeFigureOut">
              <a:rPr lang="da-DK" smtClean="0"/>
              <a:t>08-06-2026</a:t>
            </a:fld>
            <a:endParaRPr lang="da-DK"/>
          </a:p>
        </p:txBody>
      </p:sp>
      <p:sp>
        <p:nvSpPr>
          <p:cNvPr id="5" name="Pladsholder til sidefod 4">
            <a:extLst>
              <a:ext uri="{FF2B5EF4-FFF2-40B4-BE49-F238E27FC236}">
                <a16:creationId xmlns:a16="http://schemas.microsoft.com/office/drawing/2014/main" id="{02216722-5DFF-1FEF-5637-9B6D5D8923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B54E7DEB-44C3-A742-DF4B-8247CC6428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0D86227-AC91-4911-AA5C-E597DFF3CCF6}" type="slidenum">
              <a:rPr lang="da-DK" smtClean="0"/>
              <a:t>‹nr.›</a:t>
            </a:fld>
            <a:endParaRPr lang="da-DK"/>
          </a:p>
        </p:txBody>
      </p:sp>
    </p:spTree>
    <p:extLst>
      <p:ext uri="{BB962C8B-B14F-4D97-AF65-F5344CB8AC3E}">
        <p14:creationId xmlns:p14="http://schemas.microsoft.com/office/powerpoint/2010/main" val="1196264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A6B179-2A47-2E0F-97C1-24A29C772021}"/>
              </a:ext>
            </a:extLst>
          </p:cNvPr>
          <p:cNvSpPr>
            <a:spLocks noGrp="1"/>
          </p:cNvSpPr>
          <p:nvPr>
            <p:ph type="title"/>
          </p:nvPr>
        </p:nvSpPr>
        <p:spPr>
          <a:xfrm>
            <a:off x="828000" y="360000"/>
            <a:ext cx="10560725" cy="1296000"/>
          </a:xfrm>
          <a:prstGeom prst="rect">
            <a:avLst/>
          </a:prstGeom>
        </p:spPr>
        <p:txBody>
          <a:bodyPr vert="horz" lIns="0" tIns="0" rIns="0" bIns="0" rtlCol="0" anchor="b" anchorCtr="0">
            <a:noAutofit/>
          </a:bodyPr>
          <a:lstStyle/>
          <a:p>
            <a:r>
              <a:rPr lang="da-DK"/>
              <a:t>Klik for at tilføje titel</a:t>
            </a:r>
          </a:p>
        </p:txBody>
      </p:sp>
      <p:sp>
        <p:nvSpPr>
          <p:cNvPr id="3" name="Text Placeholder 2">
            <a:extLst>
              <a:ext uri="{FF2B5EF4-FFF2-40B4-BE49-F238E27FC236}">
                <a16:creationId xmlns:a16="http://schemas.microsoft.com/office/drawing/2014/main" id="{F1B1F9AB-D73B-83C1-6D98-1663B89572F7}"/>
              </a:ext>
            </a:extLst>
          </p:cNvPr>
          <p:cNvSpPr>
            <a:spLocks noGrp="1"/>
          </p:cNvSpPr>
          <p:nvPr>
            <p:ph type="body" idx="1"/>
          </p:nvPr>
        </p:nvSpPr>
        <p:spPr>
          <a:xfrm>
            <a:off x="828000" y="1800000"/>
            <a:ext cx="10560725" cy="4098097"/>
          </a:xfrm>
          <a:prstGeom prst="rect">
            <a:avLst/>
          </a:prstGeom>
        </p:spPr>
        <p:txBody>
          <a:bodyPr vert="horz" lIns="0" tIns="0" rIns="0" bIns="0" rtlCol="0">
            <a:noAutofit/>
          </a:bodyPr>
          <a:lstStyle/>
          <a:p>
            <a:pPr lvl="0"/>
            <a:r>
              <a:rPr lang="en-GB"/>
              <a:t>Click to edit Master text styles </a:t>
            </a:r>
          </a:p>
          <a:p>
            <a:pPr lvl="1"/>
            <a:r>
              <a:rPr lang="en-GB"/>
              <a:t>Second level</a:t>
            </a:r>
          </a:p>
          <a:p>
            <a:pPr lvl="2"/>
            <a:r>
              <a:rPr lang="en-GB"/>
              <a:t>Third level</a:t>
            </a:r>
          </a:p>
          <a:p>
            <a:pPr lvl="3"/>
            <a:r>
              <a:rPr lang="en-GB"/>
              <a:t>Fourth level</a:t>
            </a:r>
          </a:p>
          <a:p>
            <a:pPr lvl="4"/>
            <a:r>
              <a:rPr lang="en-GB"/>
              <a:t>Fifth level</a:t>
            </a:r>
            <a:endParaRPr lang="da-DK"/>
          </a:p>
        </p:txBody>
      </p:sp>
      <p:sp>
        <p:nvSpPr>
          <p:cNvPr id="4" name="Date Placeholder 3">
            <a:extLst>
              <a:ext uri="{FF2B5EF4-FFF2-40B4-BE49-F238E27FC236}">
                <a16:creationId xmlns:a16="http://schemas.microsoft.com/office/drawing/2014/main" id="{272B4EBB-249F-49A4-7B0A-765D5795B956}"/>
              </a:ext>
            </a:extLst>
          </p:cNvPr>
          <p:cNvSpPr>
            <a:spLocks noGrp="1"/>
          </p:cNvSpPr>
          <p:nvPr>
            <p:ph type="dt" sz="half" idx="2"/>
          </p:nvPr>
        </p:nvSpPr>
        <p:spPr>
          <a:xfrm>
            <a:off x="2037000" y="6356350"/>
            <a:ext cx="2743200" cy="365125"/>
          </a:xfrm>
          <a:prstGeom prst="rect">
            <a:avLst/>
          </a:prstGeom>
        </p:spPr>
        <p:txBody>
          <a:bodyPr vert="horz" lIns="0" tIns="0" rIns="0" bIns="0" rtlCol="0" anchor="ctr"/>
          <a:lstStyle>
            <a:lvl1pPr algn="l">
              <a:defRPr sz="1200">
                <a:solidFill>
                  <a:schemeClr val="tx1">
                    <a:tint val="75000"/>
                  </a:schemeClr>
                </a:solidFill>
              </a:defRPr>
            </a:lvl1pPr>
          </a:lstStyle>
          <a:p>
            <a:fld id="{4BF07B64-337B-044A-B829-FCE4EA7BDDF3}" type="datetime1">
              <a:rPr lang="da-DK" smtClean="0"/>
              <a:t>08-06-2026</a:t>
            </a:fld>
            <a:endParaRPr lang="da-DK"/>
          </a:p>
        </p:txBody>
      </p:sp>
      <p:sp>
        <p:nvSpPr>
          <p:cNvPr id="5" name="Footer Placeholder 4">
            <a:extLst>
              <a:ext uri="{FF2B5EF4-FFF2-40B4-BE49-F238E27FC236}">
                <a16:creationId xmlns:a16="http://schemas.microsoft.com/office/drawing/2014/main" id="{E393EC1C-D9EC-9026-2397-1E1E318CFB1D}"/>
              </a:ext>
            </a:extLst>
          </p:cNvPr>
          <p:cNvSpPr>
            <a:spLocks noGrp="1"/>
          </p:cNvSpPr>
          <p:nvPr>
            <p:ph type="ftr" sz="quarter" idx="3"/>
          </p:nvPr>
        </p:nvSpPr>
        <p:spPr>
          <a:xfrm>
            <a:off x="4968522" y="6356350"/>
            <a:ext cx="4114800" cy="365125"/>
          </a:xfrm>
          <a:prstGeom prst="rect">
            <a:avLst/>
          </a:prstGeom>
        </p:spPr>
        <p:txBody>
          <a:bodyPr vert="horz" lIns="0" tIns="0" rIns="0" bIns="0" rtlCol="0" anchor="ctr"/>
          <a:lstStyle>
            <a:lvl1pPr algn="l">
              <a:defRPr sz="1200">
                <a:solidFill>
                  <a:schemeClr val="tx1">
                    <a:tint val="75000"/>
                  </a:schemeClr>
                </a:solidFill>
              </a:defRPr>
            </a:lvl1pPr>
          </a:lstStyle>
          <a:p>
            <a:endParaRPr lang="da-DK"/>
          </a:p>
        </p:txBody>
      </p:sp>
      <p:sp>
        <p:nvSpPr>
          <p:cNvPr id="6" name="Slide Number Placeholder 5">
            <a:extLst>
              <a:ext uri="{FF2B5EF4-FFF2-40B4-BE49-F238E27FC236}">
                <a16:creationId xmlns:a16="http://schemas.microsoft.com/office/drawing/2014/main" id="{19E71437-40B3-A209-7769-9C14CB5B9E89}"/>
              </a:ext>
            </a:extLst>
          </p:cNvPr>
          <p:cNvSpPr>
            <a:spLocks noGrp="1"/>
          </p:cNvSpPr>
          <p:nvPr>
            <p:ph type="sldNum" sz="quarter" idx="4"/>
          </p:nvPr>
        </p:nvSpPr>
        <p:spPr>
          <a:xfrm>
            <a:off x="828000" y="6356350"/>
            <a:ext cx="1013823" cy="365125"/>
          </a:xfrm>
          <a:prstGeom prst="rect">
            <a:avLst/>
          </a:prstGeom>
        </p:spPr>
        <p:txBody>
          <a:bodyPr vert="horz" lIns="0" tIns="0" rIns="0" bIns="0" rtlCol="0" anchor="ctr"/>
          <a:lstStyle>
            <a:lvl1pPr algn="l">
              <a:defRPr sz="1200">
                <a:solidFill>
                  <a:schemeClr val="tx1"/>
                </a:solidFill>
              </a:defRPr>
            </a:lvl1pPr>
          </a:lstStyle>
          <a:p>
            <a:fld id="{00FF7BAB-AF06-2A45-B53C-12C3107386D7}" type="slidenum">
              <a:rPr lang="da-DK" smtClean="0"/>
              <a:pPr/>
              <a:t>‹nr.›</a:t>
            </a:fld>
            <a:endParaRPr lang="da-DK"/>
          </a:p>
        </p:txBody>
      </p:sp>
    </p:spTree>
    <p:extLst>
      <p:ext uri="{BB962C8B-B14F-4D97-AF65-F5344CB8AC3E}">
        <p14:creationId xmlns:p14="http://schemas.microsoft.com/office/powerpoint/2010/main" val="15257445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hf hdr="0" ftr="0" dt="0"/>
  <p:txStyles>
    <p:titleStyle>
      <a:lvl1pPr algn="l" defTabSz="914400" rtl="0" eaLnBrk="1" latinLnBrk="0" hangingPunct="1">
        <a:lnSpc>
          <a:spcPts val="5400"/>
        </a:lnSpc>
        <a:spcBef>
          <a:spcPct val="0"/>
        </a:spcBef>
        <a:buNone/>
        <a:defRPr sz="4400" kern="1200" baseline="0">
          <a:solidFill>
            <a:schemeClr val="tx1"/>
          </a:solidFill>
          <a:latin typeface="+mj-lt"/>
          <a:ea typeface="+mj-ea"/>
          <a:cs typeface="+mj-cs"/>
        </a:defRPr>
      </a:lvl1pPr>
    </p:titleStyle>
    <p:bodyStyle>
      <a:lvl1pPr marL="18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1pPr>
      <a:lvl2pPr marL="36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2pPr>
      <a:lvl3pPr marL="54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3pPr>
      <a:lvl4pPr marL="72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4pPr>
      <a:lvl5pPr marL="90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4">
          <p15:clr>
            <a:srgbClr val="F26B43"/>
          </p15:clr>
        </p15:guide>
        <p15:guide id="2" pos="506">
          <p15:clr>
            <a:srgbClr val="F26B43"/>
          </p15:clr>
        </p15:guide>
        <p15:guide id="3" pos="717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0.xml"/><Relationship Id="rId1" Type="http://schemas.openxmlformats.org/officeDocument/2006/relationships/video" Target="https://www.youtube.com/embed/EZiOHEE3h6M?feature=oembed" TargetMode="Externa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6B7DC-E197-9ED2-1BC4-4F02B8949438}"/>
              </a:ext>
            </a:extLst>
          </p:cNvPr>
          <p:cNvSpPr>
            <a:spLocks noGrp="1"/>
          </p:cNvSpPr>
          <p:nvPr>
            <p:ph type="title"/>
          </p:nvPr>
        </p:nvSpPr>
        <p:spPr/>
        <p:txBody>
          <a:bodyPr/>
          <a:lstStyle/>
          <a:p>
            <a:r>
              <a:rPr lang="da-DK"/>
              <a:t>Tema: </a:t>
            </a:r>
            <a:br>
              <a:rPr lang="da-DK"/>
            </a:br>
            <a:br>
              <a:rPr lang="da-DK"/>
            </a:br>
            <a:r>
              <a:rPr lang="da-DK"/>
              <a:t>Præstationer og perfekthed</a:t>
            </a:r>
          </a:p>
        </p:txBody>
      </p:sp>
    </p:spTree>
    <p:extLst>
      <p:ext uri="{BB962C8B-B14F-4D97-AF65-F5344CB8AC3E}">
        <p14:creationId xmlns:p14="http://schemas.microsoft.com/office/powerpoint/2010/main" val="65785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0211FBC-F38F-62D2-962C-012AF8548F10}"/>
              </a:ext>
            </a:extLst>
          </p:cNvPr>
          <p:cNvSpPr>
            <a:spLocks noGrp="1"/>
          </p:cNvSpPr>
          <p:nvPr>
            <p:ph type="title"/>
          </p:nvPr>
        </p:nvSpPr>
        <p:spPr/>
        <p:txBody>
          <a:bodyPr/>
          <a:lstStyle/>
          <a:p>
            <a:r>
              <a:rPr lang="da-DK"/>
              <a:t>Præstationer og klassefællesskab</a:t>
            </a:r>
          </a:p>
        </p:txBody>
      </p:sp>
      <p:sp>
        <p:nvSpPr>
          <p:cNvPr id="8" name="Pladsholder til tekst 7">
            <a:extLst>
              <a:ext uri="{FF2B5EF4-FFF2-40B4-BE49-F238E27FC236}">
                <a16:creationId xmlns:a16="http://schemas.microsoft.com/office/drawing/2014/main" id="{1835FDEA-7F45-0430-67DD-1A1A02846B34}"/>
              </a:ext>
            </a:extLst>
          </p:cNvPr>
          <p:cNvSpPr>
            <a:spLocks noGrp="1"/>
          </p:cNvSpPr>
          <p:nvPr>
            <p:ph type="body" sz="half" idx="2"/>
          </p:nvPr>
        </p:nvSpPr>
        <p:spPr>
          <a:xfrm>
            <a:off x="828000" y="2599509"/>
            <a:ext cx="5151886" cy="3201350"/>
          </a:xfrm>
        </p:spPr>
        <p:txBody>
          <a:bodyPr vert="horz" lIns="0" tIns="0" rIns="0" bIns="0" rtlCol="0" anchor="t">
            <a:noAutofit/>
          </a:bodyPr>
          <a:lstStyle/>
          <a:p>
            <a:pPr marL="285750" indent="-285750">
              <a:buFont typeface="Calibri" panose="020B0604020202020204" pitchFamily="34" charset="0"/>
              <a:buChar char="-"/>
            </a:pPr>
            <a:r>
              <a:rPr lang="da-DK" sz="2000">
                <a:ea typeface="Lato"/>
                <a:cs typeface="Lato"/>
              </a:rPr>
              <a:t>Præstationer er en del af skolen – og ambitioner er positivt at have</a:t>
            </a:r>
          </a:p>
          <a:p>
            <a:pPr marL="285750" indent="-285750">
              <a:buFont typeface="Calibri" panose="020B0604020202020204" pitchFamily="34" charset="0"/>
              <a:buChar char="-"/>
            </a:pPr>
            <a:r>
              <a:rPr lang="da-DK" sz="2000">
                <a:ea typeface="Lato"/>
                <a:cs typeface="Lato"/>
              </a:rPr>
              <a:t>Balance mellem individuel præstation og klassens fællesskab </a:t>
            </a:r>
          </a:p>
          <a:p>
            <a:pPr marL="285750" indent="-285750">
              <a:buFont typeface="Calibri" panose="020B0604020202020204" pitchFamily="34" charset="0"/>
              <a:buChar char="-"/>
            </a:pPr>
            <a:r>
              <a:rPr lang="da-DK" sz="2000">
                <a:ea typeface="Lato"/>
                <a:cs typeface="Lato"/>
              </a:rPr>
              <a:t>Præstationspres påvirker klassens fællesskab – og klassefællesskabet kan skabe præstationspres</a:t>
            </a:r>
          </a:p>
          <a:p>
            <a:pPr marL="285750" indent="-285750">
              <a:buFont typeface="Calibri" panose="020B0604020202020204" pitchFamily="34" charset="0"/>
              <a:buChar char="-"/>
            </a:pPr>
            <a:r>
              <a:rPr lang="da-DK" sz="2000">
                <a:ea typeface="Lato"/>
                <a:cs typeface="Lato"/>
              </a:rPr>
              <a:t>Et trygt klassefællesskab kan afhjælpe præstationspres</a:t>
            </a:r>
          </a:p>
          <a:p>
            <a:pPr marL="285750" indent="-285750">
              <a:buFont typeface="Calibri" panose="020B0604020202020204" pitchFamily="34" charset="0"/>
              <a:buChar char="-"/>
            </a:pPr>
            <a:endParaRPr lang="da-DK" sz="2000">
              <a:ea typeface="Lato"/>
              <a:cs typeface="Lato"/>
            </a:endParaRPr>
          </a:p>
        </p:txBody>
      </p:sp>
      <p:pic>
        <p:nvPicPr>
          <p:cNvPr id="9" name="Pladsholder til billede 8" descr="Pithold nærmer sig racerbil under ræs">
            <a:extLst>
              <a:ext uri="{FF2B5EF4-FFF2-40B4-BE49-F238E27FC236}">
                <a16:creationId xmlns:a16="http://schemas.microsoft.com/office/drawing/2014/main" id="{13A71735-8421-B28A-22C2-4D4FA36870A8}"/>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16925" r="16925"/>
          <a:stretch>
            <a:fillRect/>
          </a:stretch>
        </p:blipFill>
        <p:spPr>
          <a:xfrm>
            <a:off x="7023464" y="0"/>
            <a:ext cx="6096000" cy="6858000"/>
          </a:xfrm>
          <a:prstGeom prst="rect">
            <a:avLst/>
          </a:prstGeom>
        </p:spPr>
      </p:pic>
      <p:sp>
        <p:nvSpPr>
          <p:cNvPr id="11" name="Tekstfelt 10">
            <a:extLst>
              <a:ext uri="{FF2B5EF4-FFF2-40B4-BE49-F238E27FC236}">
                <a16:creationId xmlns:a16="http://schemas.microsoft.com/office/drawing/2014/main" id="{55FCBA51-7461-4859-0E7A-AE3D945745E4}"/>
              </a:ext>
            </a:extLst>
          </p:cNvPr>
          <p:cNvSpPr txBox="1"/>
          <p:nvPr/>
        </p:nvSpPr>
        <p:spPr>
          <a:xfrm>
            <a:off x="828000" y="6083111"/>
            <a:ext cx="6096000" cy="307777"/>
          </a:xfrm>
          <a:prstGeom prst="rect">
            <a:avLst/>
          </a:prstGeom>
          <a:noFill/>
        </p:spPr>
        <p:txBody>
          <a:bodyPr wrap="square">
            <a:spAutoFit/>
          </a:bodyPr>
          <a:lstStyle/>
          <a:p>
            <a:r>
              <a:rPr lang="da-DK" sz="1400"/>
              <a:t>Kilde: Dansk Center for Undervisningsmiljø, DCUM</a:t>
            </a:r>
          </a:p>
        </p:txBody>
      </p:sp>
    </p:spTree>
    <p:extLst>
      <p:ext uri="{BB962C8B-B14F-4D97-AF65-F5344CB8AC3E}">
        <p14:creationId xmlns:p14="http://schemas.microsoft.com/office/powerpoint/2010/main" val="745274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0211FBC-F38F-62D2-962C-012AF8548F10}"/>
              </a:ext>
            </a:extLst>
          </p:cNvPr>
          <p:cNvSpPr>
            <a:spLocks noGrp="1"/>
          </p:cNvSpPr>
          <p:nvPr>
            <p:ph type="title"/>
          </p:nvPr>
        </p:nvSpPr>
        <p:spPr/>
        <p:txBody>
          <a:bodyPr/>
          <a:lstStyle/>
          <a:p>
            <a:r>
              <a:rPr lang="da-DK"/>
              <a:t>Vi lever i et præstationssamfund</a:t>
            </a:r>
          </a:p>
        </p:txBody>
      </p:sp>
      <p:sp>
        <p:nvSpPr>
          <p:cNvPr id="8" name="Pladsholder til tekst 7">
            <a:extLst>
              <a:ext uri="{FF2B5EF4-FFF2-40B4-BE49-F238E27FC236}">
                <a16:creationId xmlns:a16="http://schemas.microsoft.com/office/drawing/2014/main" id="{1835FDEA-7F45-0430-67DD-1A1A02846B34}"/>
              </a:ext>
            </a:extLst>
          </p:cNvPr>
          <p:cNvSpPr>
            <a:spLocks noGrp="1"/>
          </p:cNvSpPr>
          <p:nvPr>
            <p:ph type="body" sz="half" idx="2"/>
          </p:nvPr>
        </p:nvSpPr>
        <p:spPr>
          <a:xfrm>
            <a:off x="828000" y="2242452"/>
            <a:ext cx="5912434" cy="3949342"/>
          </a:xfrm>
        </p:spPr>
        <p:txBody>
          <a:bodyPr vert="horz" lIns="0" tIns="0" rIns="0" bIns="0" rtlCol="0" anchor="t">
            <a:noAutofit/>
          </a:bodyPr>
          <a:lstStyle/>
          <a:p>
            <a:pPr marL="285750" indent="-285750">
              <a:buFont typeface="Calibri" panose="020B0604020202020204" pitchFamily="34" charset="0"/>
              <a:buChar char="-"/>
            </a:pPr>
            <a:r>
              <a:rPr lang="da-DK" sz="2000">
                <a:ea typeface="Lato"/>
                <a:cs typeface="Lato"/>
              </a:rPr>
              <a:t>Mange krav</a:t>
            </a:r>
          </a:p>
          <a:p>
            <a:pPr marL="285750" indent="-285750">
              <a:buFont typeface="Calibri" panose="020B0604020202020204" pitchFamily="34" charset="0"/>
              <a:buChar char="-"/>
            </a:pPr>
            <a:r>
              <a:rPr lang="da-DK" sz="2000">
                <a:ea typeface="Lato"/>
                <a:cs typeface="Lato"/>
              </a:rPr>
              <a:t>Forventning om, at vi skal være aktive og præstere uafbrudt på alle sociale arenaer.</a:t>
            </a:r>
          </a:p>
          <a:p>
            <a:pPr marL="285750" indent="-285750">
              <a:buFont typeface="Calibri" panose="020B0604020202020204" pitchFamily="34" charset="0"/>
              <a:buChar char="-"/>
            </a:pPr>
            <a:r>
              <a:rPr lang="da-DK" sz="2000">
                <a:ea typeface="Lato"/>
                <a:cs typeface="Lato"/>
              </a:rPr>
              <a:t>Identitet: Du </a:t>
            </a:r>
            <a:r>
              <a:rPr lang="da-DK" sz="2000" i="1">
                <a:ea typeface="Lato"/>
                <a:cs typeface="Lato"/>
              </a:rPr>
              <a:t>er</a:t>
            </a:r>
            <a:r>
              <a:rPr lang="da-DK" sz="2000">
                <a:ea typeface="Lato"/>
                <a:cs typeface="Lato"/>
              </a:rPr>
              <a:t> hvad du præsterer</a:t>
            </a:r>
          </a:p>
          <a:p>
            <a:pPr marL="285750" indent="-285750">
              <a:buFont typeface="Calibri" panose="020B0604020202020204" pitchFamily="34" charset="0"/>
              <a:buChar char="-"/>
            </a:pPr>
            <a:r>
              <a:rPr lang="da-DK" sz="2000">
                <a:ea typeface="Lato"/>
                <a:cs typeface="Lato"/>
              </a:rPr>
              <a:t>Vi skal realisere os selv - være noget særligt</a:t>
            </a:r>
          </a:p>
          <a:p>
            <a:pPr marL="285750" indent="-285750">
              <a:buFont typeface="Calibri" panose="020B0604020202020204" pitchFamily="34" charset="0"/>
              <a:buChar char="-"/>
            </a:pPr>
            <a:r>
              <a:rPr lang="da-DK" sz="2000">
                <a:ea typeface="Lato"/>
                <a:cs typeface="Lato"/>
              </a:rPr>
              <a:t>Kræver at vi optimerer os selv!</a:t>
            </a:r>
          </a:p>
          <a:p>
            <a:pPr marL="285750" indent="-285750">
              <a:buFont typeface="Calibri" panose="020B0604020202020204" pitchFamily="34" charset="0"/>
              <a:buChar char="-"/>
            </a:pPr>
            <a:r>
              <a:rPr lang="da-DK" sz="2000">
                <a:ea typeface="Lato"/>
                <a:cs typeface="Lato"/>
              </a:rPr>
              <a:t>Og det skal vurderes - værdisættes - af andre</a:t>
            </a:r>
          </a:p>
          <a:p>
            <a:pPr marL="285750" indent="-285750">
              <a:buFont typeface="Calibri" panose="020B0604020202020204" pitchFamily="34" charset="0"/>
              <a:buChar char="-"/>
            </a:pPr>
            <a:r>
              <a:rPr lang="da-DK" sz="2000">
                <a:ea typeface="Lato"/>
                <a:cs typeface="Lato"/>
              </a:rPr>
              <a:t>Målestokken er: perfekt! </a:t>
            </a:r>
          </a:p>
          <a:p>
            <a:pPr marL="285750" indent="-285750">
              <a:buFont typeface="Calibri" panose="020B0604020202020204" pitchFamily="34" charset="0"/>
              <a:buChar char="-"/>
            </a:pPr>
            <a:r>
              <a:rPr lang="da-DK" sz="2000">
                <a:ea typeface="Lato"/>
                <a:cs typeface="Lato"/>
              </a:rPr>
              <a:t>Det perfekte er det nye normale – men også uopnåeligt</a:t>
            </a:r>
          </a:p>
          <a:p>
            <a:pPr marL="285750" indent="-285750">
              <a:buFont typeface="Calibri" panose="020B0604020202020204" pitchFamily="34" charset="0"/>
              <a:buChar char="-"/>
            </a:pPr>
            <a:r>
              <a:rPr lang="da-DK" sz="2000">
                <a:ea typeface="Lato"/>
                <a:cs typeface="Lato"/>
              </a:rPr>
              <a:t>Vi er "på" hele tiden for at nå det </a:t>
            </a:r>
          </a:p>
          <a:p>
            <a:pPr marL="285750" indent="-285750">
              <a:buFont typeface="Calibri" panose="020B0604020202020204" pitchFamily="34" charset="0"/>
              <a:buChar char="-"/>
            </a:pPr>
            <a:r>
              <a:rPr lang="da-DK" sz="2000">
                <a:ea typeface="Lato"/>
                <a:cs typeface="Lato"/>
              </a:rPr>
              <a:t>Utilstrækkelighed giver et pres</a:t>
            </a:r>
          </a:p>
        </p:txBody>
      </p:sp>
      <p:pic>
        <p:nvPicPr>
          <p:cNvPr id="19" name="Pladsholder til billede 18" descr="Side i kalender med en pen øverst">
            <a:extLst>
              <a:ext uri="{FF2B5EF4-FFF2-40B4-BE49-F238E27FC236}">
                <a16:creationId xmlns:a16="http://schemas.microsoft.com/office/drawing/2014/main" id="{B13FC875-BD37-0B32-62D5-3E551C14E8EB}"/>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20370" r="20370"/>
          <a:stretch>
            <a:fillRect/>
          </a:stretch>
        </p:blipFill>
        <p:spPr>
          <a:xfrm>
            <a:off x="7039163" y="1"/>
            <a:ext cx="6096000" cy="6857999"/>
          </a:xfrm>
        </p:spPr>
      </p:pic>
      <p:sp>
        <p:nvSpPr>
          <p:cNvPr id="4" name="Tekstfelt 3">
            <a:extLst>
              <a:ext uri="{FF2B5EF4-FFF2-40B4-BE49-F238E27FC236}">
                <a16:creationId xmlns:a16="http://schemas.microsoft.com/office/drawing/2014/main" id="{F714CFB5-6B0A-AEA0-3A44-F41B89ADDEC4}"/>
              </a:ext>
            </a:extLst>
          </p:cNvPr>
          <p:cNvSpPr txBox="1"/>
          <p:nvPr/>
        </p:nvSpPr>
        <p:spPr>
          <a:xfrm>
            <a:off x="828000" y="6498000"/>
            <a:ext cx="4440686" cy="307777"/>
          </a:xfrm>
          <a:prstGeom prst="rect">
            <a:avLst/>
          </a:prstGeom>
          <a:noFill/>
        </p:spPr>
        <p:txBody>
          <a:bodyPr wrap="square" rtlCol="0">
            <a:spAutoFit/>
          </a:bodyPr>
          <a:lstStyle/>
          <a:p>
            <a:r>
              <a:rPr lang="da-DK" sz="1400"/>
              <a:t>Kilde: Anders Petersen, lektor i sociologi, AAU</a:t>
            </a:r>
          </a:p>
        </p:txBody>
      </p:sp>
    </p:spTree>
    <p:extLst>
      <p:ext uri="{BB962C8B-B14F-4D97-AF65-F5344CB8AC3E}">
        <p14:creationId xmlns:p14="http://schemas.microsoft.com/office/powerpoint/2010/main" val="2463424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medier 2" title="Hvor længe kan du holde vejret?">
            <a:hlinkClick r:id="" action="ppaction://media"/>
            <a:extLst>
              <a:ext uri="{FF2B5EF4-FFF2-40B4-BE49-F238E27FC236}">
                <a16:creationId xmlns:a16="http://schemas.microsoft.com/office/drawing/2014/main" id="{14CA7D53-10EA-05E2-6574-3DE4D3E63CB9}"/>
              </a:ext>
            </a:extLst>
          </p:cNvPr>
          <p:cNvPicPr>
            <a:picLocks noRot="1" noChangeAspect="1"/>
          </p:cNvPicPr>
          <p:nvPr>
            <a:videoFile r:link="rId1"/>
          </p:nvPr>
        </p:nvPicPr>
        <p:blipFill>
          <a:blip r:embed="rId4"/>
          <a:stretch>
            <a:fillRect/>
          </a:stretch>
        </p:blipFill>
        <p:spPr>
          <a:xfrm>
            <a:off x="633876" y="342900"/>
            <a:ext cx="10542124" cy="5956300"/>
          </a:xfrm>
          <a:prstGeom prst="rect">
            <a:avLst/>
          </a:prstGeom>
        </p:spPr>
      </p:pic>
      <p:sp>
        <p:nvSpPr>
          <p:cNvPr id="5" name="Tekstfelt 4">
            <a:extLst>
              <a:ext uri="{FF2B5EF4-FFF2-40B4-BE49-F238E27FC236}">
                <a16:creationId xmlns:a16="http://schemas.microsoft.com/office/drawing/2014/main" id="{66D64E6A-512D-6C8E-26BC-AC2FD6F07A30}"/>
              </a:ext>
            </a:extLst>
          </p:cNvPr>
          <p:cNvSpPr txBox="1"/>
          <p:nvPr/>
        </p:nvSpPr>
        <p:spPr>
          <a:xfrm>
            <a:off x="508000" y="6330434"/>
            <a:ext cx="6096000" cy="276999"/>
          </a:xfrm>
          <a:prstGeom prst="rect">
            <a:avLst/>
          </a:prstGeom>
          <a:noFill/>
        </p:spPr>
        <p:txBody>
          <a:bodyPr wrap="square">
            <a:spAutoFit/>
          </a:bodyPr>
          <a:lstStyle/>
          <a:p>
            <a:r>
              <a:rPr lang="da-DK" sz="1200"/>
              <a:t>Mary Fonden og Ventilen: https://www.youtube.com/watch?v=EZiOHEE3h6M</a:t>
            </a:r>
          </a:p>
        </p:txBody>
      </p:sp>
    </p:spTree>
    <p:extLst>
      <p:ext uri="{BB962C8B-B14F-4D97-AF65-F5344CB8AC3E}">
        <p14:creationId xmlns:p14="http://schemas.microsoft.com/office/powerpoint/2010/main" val="197778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a:extLst>
              <a:ext uri="{FF2B5EF4-FFF2-40B4-BE49-F238E27FC236}">
                <a16:creationId xmlns:a16="http://schemas.microsoft.com/office/drawing/2014/main" id="{4AA4FAD1-739A-DF45-8D3A-6710636AA254}"/>
              </a:ext>
            </a:extLst>
          </p:cNvPr>
          <p:cNvSpPr>
            <a:spLocks noGrp="1"/>
          </p:cNvSpPr>
          <p:nvPr>
            <p:ph type="sldNum" sz="quarter" idx="12"/>
          </p:nvPr>
        </p:nvSpPr>
        <p:spPr/>
        <p:txBody>
          <a:bodyPr/>
          <a:lstStyle/>
          <a:p>
            <a:fld id="{D84A4580-363A-0145-8839-19AD59045D19}" type="slidenum">
              <a:rPr lang="da-DK" smtClean="0"/>
              <a:t>5</a:t>
            </a:fld>
            <a:endParaRPr lang="da-DK"/>
          </a:p>
        </p:txBody>
      </p:sp>
      <p:grpSp>
        <p:nvGrpSpPr>
          <p:cNvPr id="17" name="Gruppe 16">
            <a:extLst>
              <a:ext uri="{FF2B5EF4-FFF2-40B4-BE49-F238E27FC236}">
                <a16:creationId xmlns:a16="http://schemas.microsoft.com/office/drawing/2014/main" id="{C620A193-4FD7-F333-A393-4C2A5AACC98A}"/>
              </a:ext>
            </a:extLst>
          </p:cNvPr>
          <p:cNvGrpSpPr/>
          <p:nvPr/>
        </p:nvGrpSpPr>
        <p:grpSpPr>
          <a:xfrm>
            <a:off x="0" y="0"/>
            <a:ext cx="12377517" cy="6799214"/>
            <a:chOff x="3677348" y="531657"/>
            <a:chExt cx="6096000" cy="6799214"/>
          </a:xfrm>
        </p:grpSpPr>
        <p:sp>
          <p:nvSpPr>
            <p:cNvPr id="12" name="Rektangel 11">
              <a:extLst>
                <a:ext uri="{FF2B5EF4-FFF2-40B4-BE49-F238E27FC236}">
                  <a16:creationId xmlns:a16="http://schemas.microsoft.com/office/drawing/2014/main" id="{54F0D0A4-28DB-FF06-C4E8-26BAE882CE9C}"/>
                </a:ext>
              </a:extLst>
            </p:cNvPr>
            <p:cNvSpPr/>
            <p:nvPr/>
          </p:nvSpPr>
          <p:spPr>
            <a:xfrm>
              <a:off x="3677348" y="1901414"/>
              <a:ext cx="6096000" cy="4175761"/>
            </a:xfrm>
            <a:prstGeom prst="rect">
              <a:avLst/>
            </a:prstGeom>
            <a:solidFill>
              <a:schemeClr val="bg1"/>
            </a:solidFill>
            <a:ln w="6350" cap="flat" cmpd="sng" algn="ctr">
              <a:solidFill>
                <a:schemeClr val="tx1"/>
              </a:solidFill>
              <a:prstDash val="solid"/>
              <a:round/>
              <a:headEnd type="none" w="med" len="med"/>
              <a:tailEnd type="none" w="med" len="med"/>
            </a:ln>
            <a:effectLst/>
          </p:spPr>
          <p:txBody>
            <a:bodyPr vert="horz" wrap="square" lIns="192000" tIns="192000" rIns="192000" bIns="192000" numCol="1" rtlCol="0" anchor="t" anchorCtr="0" compatLnSpc="1">
              <a:prstTxWarp prst="textNoShape">
                <a:avLst/>
              </a:prstTxWarp>
            </a:bodyPr>
            <a:lstStyle/>
            <a:p>
              <a:pPr algn="l" fontAlgn="base">
                <a:lnSpc>
                  <a:spcPct val="150000"/>
                </a:lnSpc>
                <a:buClr>
                  <a:srgbClr val="5F688C"/>
                </a:buClr>
              </a:pPr>
              <a:r>
                <a:rPr lang="da-DK" sz="2000" kern="800" spc="-11">
                  <a:ea typeface="Inter" panose="020B0502030000000004" pitchFamily="34" charset="0"/>
                  <a:cs typeface="Inter" panose="020B0502030000000004" pitchFamily="34" charset="0"/>
                </a:rPr>
                <a:t>Hverdage</a:t>
              </a:r>
            </a:p>
            <a:p>
              <a:pPr algn="l" fontAlgn="base">
                <a:lnSpc>
                  <a:spcPct val="150000"/>
                </a:lnSpc>
                <a:buClr>
                  <a:srgbClr val="5F688C"/>
                </a:buClr>
              </a:pPr>
              <a:r>
                <a:rPr lang="da-DK" sz="2000" kern="800" spc="-11">
                  <a:ea typeface="Inter" panose="020B0502030000000004" pitchFamily="34" charset="0"/>
                  <a:cs typeface="Inter" panose="020B0502030000000004" pitchFamily="34" charset="0"/>
                </a:rPr>
                <a:t>Leverpostej</a:t>
              </a:r>
            </a:p>
            <a:p>
              <a:pPr algn="l" fontAlgn="base">
                <a:lnSpc>
                  <a:spcPct val="150000"/>
                </a:lnSpc>
                <a:buClr>
                  <a:srgbClr val="5F688C"/>
                </a:buClr>
              </a:pPr>
              <a:r>
                <a:rPr lang="da-DK" sz="2000" kern="800" spc="-11">
                  <a:ea typeface="Inter" panose="020B0502030000000004" pitchFamily="34" charset="0"/>
                  <a:cs typeface="Inter" panose="020B0502030000000004" pitchFamily="34" charset="0"/>
                </a:rPr>
                <a:t>Familiebesøg</a:t>
              </a:r>
            </a:p>
            <a:p>
              <a:pPr algn="l" fontAlgn="base">
                <a:lnSpc>
                  <a:spcPct val="150000"/>
                </a:lnSpc>
                <a:buClr>
                  <a:srgbClr val="5F688C"/>
                </a:buClr>
              </a:pPr>
              <a:r>
                <a:rPr lang="da-DK" sz="2000" kern="800" spc="-11">
                  <a:ea typeface="Inter" panose="020B0502030000000004" pitchFamily="34" charset="0"/>
                  <a:cs typeface="Inter" panose="020B0502030000000004" pitchFamily="34" charset="0"/>
                </a:rPr>
                <a:t>Spise rester fra køleskabet</a:t>
              </a:r>
            </a:p>
            <a:p>
              <a:pPr algn="l" fontAlgn="base">
                <a:lnSpc>
                  <a:spcPct val="150000"/>
                </a:lnSpc>
                <a:buClr>
                  <a:srgbClr val="5F688C"/>
                </a:buClr>
              </a:pPr>
              <a:r>
                <a:rPr lang="da-DK" sz="2000" kern="800" spc="-11">
                  <a:ea typeface="Inter" panose="020B0502030000000004" pitchFamily="34" charset="0"/>
                  <a:cs typeface="Inter" panose="020B0502030000000004" pitchFamily="34" charset="0"/>
                </a:rPr>
                <a:t>Hente mælk</a:t>
              </a:r>
            </a:p>
            <a:p>
              <a:pPr algn="l" fontAlgn="base">
                <a:lnSpc>
                  <a:spcPct val="150000"/>
                </a:lnSpc>
                <a:buClr>
                  <a:srgbClr val="5F688C"/>
                </a:buClr>
              </a:pPr>
              <a:r>
                <a:rPr lang="da-DK" sz="2000" kern="800" spc="-11">
                  <a:ea typeface="Inter" panose="020B0502030000000004" pitchFamily="34" charset="0"/>
                  <a:cs typeface="Inter" panose="020B0502030000000004" pitchFamily="34" charset="0"/>
                </a:rPr>
                <a:t>Ringe til farmor</a:t>
              </a:r>
            </a:p>
            <a:p>
              <a:pPr algn="l" fontAlgn="base">
                <a:lnSpc>
                  <a:spcPct val="150000"/>
                </a:lnSpc>
                <a:buClr>
                  <a:srgbClr val="5F688C"/>
                </a:buClr>
              </a:pPr>
              <a:r>
                <a:rPr lang="da-DK" sz="2000" kern="800" spc="-11">
                  <a:ea typeface="Inter" panose="020B0502030000000004" pitchFamily="34" charset="0"/>
                  <a:cs typeface="Inter" panose="020B0502030000000004" pitchFamily="34" charset="0"/>
                </a:rPr>
                <a:t>Bumser</a:t>
              </a:r>
            </a:p>
            <a:p>
              <a:pPr algn="l" fontAlgn="base">
                <a:lnSpc>
                  <a:spcPct val="150000"/>
                </a:lnSpc>
                <a:buClr>
                  <a:srgbClr val="5F688C"/>
                </a:buClr>
              </a:pPr>
              <a:r>
                <a:rPr lang="da-DK" sz="2000" kern="800" spc="-11">
                  <a:ea typeface="Inter" panose="020B0502030000000004" pitchFamily="34" charset="0"/>
                  <a:cs typeface="Inter" panose="020B0502030000000004" pitchFamily="34" charset="0"/>
                </a:rPr>
                <a:t>Kærestesorger</a:t>
              </a:r>
            </a:p>
          </p:txBody>
        </p:sp>
        <p:sp>
          <p:nvSpPr>
            <p:cNvPr id="14" name="Rektangel 13">
              <a:extLst>
                <a:ext uri="{FF2B5EF4-FFF2-40B4-BE49-F238E27FC236}">
                  <a16:creationId xmlns:a16="http://schemas.microsoft.com/office/drawing/2014/main" id="{DA5B2F0A-5655-B27A-3BBC-8DC4970656FA}"/>
                </a:ext>
              </a:extLst>
            </p:cNvPr>
            <p:cNvSpPr/>
            <p:nvPr/>
          </p:nvSpPr>
          <p:spPr>
            <a:xfrm>
              <a:off x="3677348" y="531657"/>
              <a:ext cx="6096000" cy="1428543"/>
            </a:xfrm>
            <a:prstGeom prst="rect">
              <a:avLst/>
            </a:prstGeom>
            <a:solidFill>
              <a:schemeClr val="accent6">
                <a:lumMod val="20000"/>
                <a:lumOff val="80000"/>
              </a:schemeClr>
            </a:solidFill>
            <a:ln w="6350" cap="flat" cmpd="sng" algn="ctr">
              <a:solidFill>
                <a:schemeClr val="tx1"/>
              </a:solidFill>
              <a:prstDash val="solid"/>
              <a:round/>
              <a:headEnd type="none" w="med" len="med"/>
              <a:tailEnd type="none" w="med" len="med"/>
            </a:ln>
            <a:effectLst/>
          </p:spPr>
          <p:txBody>
            <a:bodyPr vert="horz" wrap="square" lIns="192000" tIns="192000" rIns="192000" bIns="192000" numCol="1" rtlCol="0" anchor="t" anchorCtr="0" compatLnSpc="1">
              <a:prstTxWarp prst="textNoShape">
                <a:avLst/>
              </a:prstTxWarp>
            </a:bodyPr>
            <a:lstStyle/>
            <a:p>
              <a:pPr algn="ctr" fontAlgn="base">
                <a:lnSpc>
                  <a:spcPts val="1600"/>
                </a:lnSpc>
                <a:buClr>
                  <a:srgbClr val="5F688C"/>
                </a:buClr>
              </a:pPr>
              <a:endParaRPr lang="da-DK" sz="4800" kern="800" spc="-11">
                <a:ea typeface="Inter" panose="020B0502030000000004" pitchFamily="34" charset="0"/>
                <a:cs typeface="Inter" panose="020B0502030000000004" pitchFamily="34" charset="0"/>
              </a:endParaRPr>
            </a:p>
            <a:p>
              <a:pPr algn="ctr" fontAlgn="base">
                <a:lnSpc>
                  <a:spcPts val="1600"/>
                </a:lnSpc>
                <a:buClr>
                  <a:srgbClr val="5F688C"/>
                </a:buClr>
              </a:pPr>
              <a:endParaRPr lang="da-DK" sz="4800" kern="800" spc="-11">
                <a:ea typeface="Inter" panose="020B0502030000000004" pitchFamily="34" charset="0"/>
                <a:cs typeface="Inter" panose="020B0502030000000004" pitchFamily="34" charset="0"/>
              </a:endParaRPr>
            </a:p>
            <a:p>
              <a:pPr algn="ctr" fontAlgn="base">
                <a:lnSpc>
                  <a:spcPts val="1600"/>
                </a:lnSpc>
                <a:buClr>
                  <a:srgbClr val="5F688C"/>
                </a:buClr>
              </a:pPr>
              <a:endParaRPr lang="da-DK" sz="4800" kern="800" spc="-11">
                <a:ea typeface="Inter" panose="020B0502030000000004" pitchFamily="34" charset="0"/>
                <a:cs typeface="Inter" panose="020B0502030000000004" pitchFamily="34" charset="0"/>
              </a:endParaRPr>
            </a:p>
            <a:p>
              <a:pPr algn="ctr" fontAlgn="base">
                <a:lnSpc>
                  <a:spcPts val="1600"/>
                </a:lnSpc>
                <a:buClr>
                  <a:srgbClr val="5F688C"/>
                </a:buClr>
              </a:pPr>
              <a:r>
                <a:rPr lang="da-DK" sz="4800" kern="800" spc="-11">
                  <a:ea typeface="Inter" panose="020B0502030000000004" pitchFamily="34" charset="0"/>
                  <a:cs typeface="Inter" panose="020B0502030000000004" pitchFamily="34" charset="0"/>
                </a:rPr>
                <a:t>PERFEKT</a:t>
              </a:r>
            </a:p>
          </p:txBody>
        </p:sp>
        <p:sp>
          <p:nvSpPr>
            <p:cNvPr id="15" name="Rektangel 14">
              <a:extLst>
                <a:ext uri="{FF2B5EF4-FFF2-40B4-BE49-F238E27FC236}">
                  <a16:creationId xmlns:a16="http://schemas.microsoft.com/office/drawing/2014/main" id="{BC4AC5F3-D921-1C71-BE06-2EA8E1984E19}"/>
                </a:ext>
              </a:extLst>
            </p:cNvPr>
            <p:cNvSpPr/>
            <p:nvPr/>
          </p:nvSpPr>
          <p:spPr>
            <a:xfrm>
              <a:off x="3677348" y="6077175"/>
              <a:ext cx="6096000" cy="1253696"/>
            </a:xfrm>
            <a:prstGeom prst="rect">
              <a:avLst/>
            </a:prstGeom>
            <a:solidFill>
              <a:srgbClr val="FFC000"/>
            </a:solidFill>
            <a:ln w="6350" cap="flat" cmpd="sng" algn="ctr">
              <a:solidFill>
                <a:schemeClr val="tx1"/>
              </a:solidFill>
              <a:prstDash val="solid"/>
              <a:round/>
              <a:headEnd type="none" w="med" len="med"/>
              <a:tailEnd type="none" w="med" len="med"/>
            </a:ln>
            <a:effectLst/>
          </p:spPr>
          <p:txBody>
            <a:bodyPr vert="horz" wrap="square" lIns="192000" tIns="192000" rIns="192000" bIns="192000" numCol="1" rtlCol="0" anchor="t" anchorCtr="0" compatLnSpc="1">
              <a:prstTxWarp prst="textNoShape">
                <a:avLst/>
              </a:prstTxWarp>
            </a:bodyPr>
            <a:lstStyle/>
            <a:p>
              <a:pPr algn="ctr" fontAlgn="base">
                <a:lnSpc>
                  <a:spcPts val="1600"/>
                </a:lnSpc>
                <a:buClr>
                  <a:srgbClr val="5F688C"/>
                </a:buClr>
              </a:pPr>
              <a:endParaRPr lang="da-DK" sz="4800" kern="800" spc="-11"/>
            </a:p>
            <a:p>
              <a:pPr algn="ctr" fontAlgn="base">
                <a:lnSpc>
                  <a:spcPts val="1600"/>
                </a:lnSpc>
                <a:buClr>
                  <a:srgbClr val="5F688C"/>
                </a:buClr>
              </a:pPr>
              <a:endParaRPr lang="da-DK" sz="4800" kern="800" spc="-11"/>
            </a:p>
            <a:p>
              <a:pPr algn="ctr" fontAlgn="base">
                <a:lnSpc>
                  <a:spcPts val="1600"/>
                </a:lnSpc>
                <a:buClr>
                  <a:srgbClr val="5F688C"/>
                </a:buClr>
              </a:pPr>
              <a:r>
                <a:rPr lang="da-DK" sz="4800" kern="800" spc="-11"/>
                <a:t>FIASKO</a:t>
              </a:r>
            </a:p>
          </p:txBody>
        </p:sp>
      </p:grpSp>
      <p:grpSp>
        <p:nvGrpSpPr>
          <p:cNvPr id="16" name="Gruppe 15">
            <a:extLst>
              <a:ext uri="{FF2B5EF4-FFF2-40B4-BE49-F238E27FC236}">
                <a16:creationId xmlns:a16="http://schemas.microsoft.com/office/drawing/2014/main" id="{0D139AB8-EB1B-F379-36E6-877083442320}"/>
              </a:ext>
            </a:extLst>
          </p:cNvPr>
          <p:cNvGrpSpPr/>
          <p:nvPr/>
        </p:nvGrpSpPr>
        <p:grpSpPr>
          <a:xfrm>
            <a:off x="0" y="0"/>
            <a:ext cx="12377517" cy="6799214"/>
            <a:chOff x="6096000" y="58787"/>
            <a:chExt cx="6096000" cy="6799214"/>
          </a:xfrm>
        </p:grpSpPr>
        <p:sp>
          <p:nvSpPr>
            <p:cNvPr id="8" name="Rektangel 7">
              <a:extLst>
                <a:ext uri="{FF2B5EF4-FFF2-40B4-BE49-F238E27FC236}">
                  <a16:creationId xmlns:a16="http://schemas.microsoft.com/office/drawing/2014/main" id="{F8016AC5-B2BA-3CD9-E3B0-5CF3070AE99C}"/>
                </a:ext>
              </a:extLst>
            </p:cNvPr>
            <p:cNvSpPr/>
            <p:nvPr/>
          </p:nvSpPr>
          <p:spPr>
            <a:xfrm>
              <a:off x="6096000" y="58787"/>
              <a:ext cx="6096000" cy="3381829"/>
            </a:xfrm>
            <a:prstGeom prst="rect">
              <a:avLst/>
            </a:prstGeom>
            <a:solidFill>
              <a:schemeClr val="accent6">
                <a:lumMod val="20000"/>
                <a:lumOff val="80000"/>
              </a:schemeClr>
            </a:solidFill>
            <a:ln w="6350" cap="flat" cmpd="sng" algn="ctr">
              <a:solidFill>
                <a:schemeClr val="tx1"/>
              </a:solidFill>
              <a:prstDash val="solid"/>
              <a:round/>
              <a:headEnd type="none" w="med" len="med"/>
              <a:tailEnd type="none" w="med" len="med"/>
            </a:ln>
            <a:effectLst/>
          </p:spPr>
          <p:txBody>
            <a:bodyPr vert="horz" wrap="square" lIns="192000" tIns="192000" rIns="192000" bIns="192000" numCol="1" rtlCol="0" anchor="t" anchorCtr="0" compatLnSpc="1">
              <a:prstTxWarp prst="textNoShape">
                <a:avLst/>
              </a:prstTxWarp>
            </a:bodyPr>
            <a:lstStyle/>
            <a:p>
              <a:pPr algn="ctr" fontAlgn="base">
                <a:lnSpc>
                  <a:spcPts val="1600"/>
                </a:lnSpc>
                <a:buClr>
                  <a:srgbClr val="5F688C"/>
                </a:buClr>
              </a:pPr>
              <a:endParaRPr lang="da-DK" sz="4800" kern="800" spc="-11">
                <a:ea typeface="Inter" panose="020B0502030000000004" pitchFamily="34" charset="0"/>
                <a:cs typeface="Inter" panose="020B0502030000000004" pitchFamily="34" charset="0"/>
              </a:endParaRPr>
            </a:p>
            <a:p>
              <a:pPr algn="ctr" fontAlgn="base">
                <a:lnSpc>
                  <a:spcPts val="1600"/>
                </a:lnSpc>
                <a:buClr>
                  <a:srgbClr val="5F688C"/>
                </a:buClr>
              </a:pPr>
              <a:endParaRPr lang="da-DK" sz="4800" kern="800" spc="-11">
                <a:ea typeface="Inter" panose="020B0502030000000004" pitchFamily="34" charset="0"/>
                <a:cs typeface="Inter" panose="020B0502030000000004" pitchFamily="34" charset="0"/>
              </a:endParaRPr>
            </a:p>
            <a:p>
              <a:pPr algn="ctr" fontAlgn="base">
                <a:lnSpc>
                  <a:spcPts val="1600"/>
                </a:lnSpc>
                <a:buClr>
                  <a:srgbClr val="5F688C"/>
                </a:buClr>
              </a:pPr>
              <a:endParaRPr lang="da-DK" sz="4800" kern="800" spc="-11">
                <a:ea typeface="Inter" panose="020B0502030000000004" pitchFamily="34" charset="0"/>
                <a:cs typeface="Inter" panose="020B0502030000000004" pitchFamily="34" charset="0"/>
              </a:endParaRPr>
            </a:p>
            <a:p>
              <a:pPr algn="ctr" fontAlgn="base">
                <a:lnSpc>
                  <a:spcPts val="1600"/>
                </a:lnSpc>
                <a:buClr>
                  <a:srgbClr val="5F688C"/>
                </a:buClr>
              </a:pPr>
              <a:endParaRPr lang="da-DK" sz="4800" kern="800" spc="-11">
                <a:ea typeface="Inter" panose="020B0502030000000004" pitchFamily="34" charset="0"/>
                <a:cs typeface="Inter" panose="020B0502030000000004" pitchFamily="34" charset="0"/>
              </a:endParaRPr>
            </a:p>
            <a:p>
              <a:pPr algn="ctr" fontAlgn="base">
                <a:lnSpc>
                  <a:spcPts val="1600"/>
                </a:lnSpc>
                <a:buClr>
                  <a:srgbClr val="5F688C"/>
                </a:buClr>
              </a:pPr>
              <a:endParaRPr lang="da-DK" sz="4800" kern="800" spc="-11">
                <a:ea typeface="Inter" panose="020B0502030000000004" pitchFamily="34" charset="0"/>
                <a:cs typeface="Inter" panose="020B0502030000000004" pitchFamily="34" charset="0"/>
              </a:endParaRPr>
            </a:p>
            <a:p>
              <a:pPr algn="ctr" fontAlgn="base">
                <a:lnSpc>
                  <a:spcPts val="1600"/>
                </a:lnSpc>
                <a:buClr>
                  <a:srgbClr val="5F688C"/>
                </a:buClr>
              </a:pPr>
              <a:endParaRPr lang="da-DK" sz="4800" kern="800" spc="-11">
                <a:ea typeface="Inter" panose="020B0502030000000004" pitchFamily="34" charset="0"/>
                <a:cs typeface="Inter" panose="020B0502030000000004" pitchFamily="34" charset="0"/>
              </a:endParaRPr>
            </a:p>
            <a:p>
              <a:pPr algn="ctr" fontAlgn="base">
                <a:lnSpc>
                  <a:spcPts val="1600"/>
                </a:lnSpc>
                <a:buClr>
                  <a:srgbClr val="5F688C"/>
                </a:buClr>
              </a:pPr>
              <a:endParaRPr lang="da-DK" sz="4800" kern="800" spc="-11">
                <a:ea typeface="Inter" panose="020B0502030000000004" pitchFamily="34" charset="0"/>
                <a:cs typeface="Inter" panose="020B0502030000000004" pitchFamily="34" charset="0"/>
              </a:endParaRPr>
            </a:p>
            <a:p>
              <a:pPr algn="ctr" fontAlgn="base">
                <a:lnSpc>
                  <a:spcPts val="1600"/>
                </a:lnSpc>
                <a:buClr>
                  <a:srgbClr val="5F688C"/>
                </a:buClr>
              </a:pPr>
              <a:r>
                <a:rPr lang="da-DK" sz="4800" kern="800" spc="-11">
                  <a:ea typeface="Inter" panose="020B0502030000000004" pitchFamily="34" charset="0"/>
                  <a:cs typeface="Inter" panose="020B0502030000000004" pitchFamily="34" charset="0"/>
                </a:rPr>
                <a:t>PERFEKT</a:t>
              </a:r>
            </a:p>
          </p:txBody>
        </p:sp>
        <p:sp>
          <p:nvSpPr>
            <p:cNvPr id="9" name="Rektangel 8">
              <a:extLst>
                <a:ext uri="{FF2B5EF4-FFF2-40B4-BE49-F238E27FC236}">
                  <a16:creationId xmlns:a16="http://schemas.microsoft.com/office/drawing/2014/main" id="{72EA94CD-5370-6FF2-38ED-C2D77FC62A2D}"/>
                </a:ext>
              </a:extLst>
            </p:cNvPr>
            <p:cNvSpPr/>
            <p:nvPr/>
          </p:nvSpPr>
          <p:spPr>
            <a:xfrm>
              <a:off x="6096000" y="3429001"/>
              <a:ext cx="6096000" cy="3429000"/>
            </a:xfrm>
            <a:prstGeom prst="rect">
              <a:avLst/>
            </a:prstGeom>
            <a:solidFill>
              <a:srgbClr val="FFC000"/>
            </a:solidFill>
            <a:ln w="6350" cap="flat" cmpd="sng" algn="ctr">
              <a:solidFill>
                <a:schemeClr val="tx1"/>
              </a:solidFill>
              <a:prstDash val="solid"/>
              <a:round/>
              <a:headEnd type="none" w="med" len="med"/>
              <a:tailEnd type="none" w="med" len="med"/>
            </a:ln>
            <a:effectLst/>
          </p:spPr>
          <p:txBody>
            <a:bodyPr vert="horz" wrap="square" lIns="192000" tIns="192000" rIns="192000" bIns="192000" numCol="1" rtlCol="0" anchor="t" anchorCtr="0" compatLnSpc="1">
              <a:prstTxWarp prst="textNoShape">
                <a:avLst/>
              </a:prstTxWarp>
            </a:bodyPr>
            <a:lstStyle/>
            <a:p>
              <a:pPr algn="ctr" fontAlgn="base">
                <a:lnSpc>
                  <a:spcPts val="1600"/>
                </a:lnSpc>
                <a:buClr>
                  <a:srgbClr val="5F688C"/>
                </a:buClr>
              </a:pPr>
              <a:endParaRPr lang="da-DK" sz="4800" kern="800" spc="-11"/>
            </a:p>
            <a:p>
              <a:pPr algn="ctr" fontAlgn="base">
                <a:lnSpc>
                  <a:spcPts val="1600"/>
                </a:lnSpc>
                <a:buClr>
                  <a:srgbClr val="5F688C"/>
                </a:buClr>
              </a:pPr>
              <a:endParaRPr lang="da-DK" sz="4800" kern="800" spc="-11"/>
            </a:p>
            <a:p>
              <a:pPr algn="ctr" fontAlgn="base">
                <a:lnSpc>
                  <a:spcPts val="1600"/>
                </a:lnSpc>
                <a:buClr>
                  <a:srgbClr val="5F688C"/>
                </a:buClr>
              </a:pPr>
              <a:endParaRPr lang="da-DK" sz="4800" kern="800" spc="-11"/>
            </a:p>
            <a:p>
              <a:pPr algn="ctr" fontAlgn="base">
                <a:lnSpc>
                  <a:spcPts val="1600"/>
                </a:lnSpc>
                <a:buClr>
                  <a:srgbClr val="5F688C"/>
                </a:buClr>
              </a:pPr>
              <a:endParaRPr lang="da-DK" sz="4800" kern="800" spc="-11"/>
            </a:p>
            <a:p>
              <a:pPr algn="ctr" fontAlgn="base">
                <a:lnSpc>
                  <a:spcPts val="1600"/>
                </a:lnSpc>
                <a:buClr>
                  <a:srgbClr val="5F688C"/>
                </a:buClr>
              </a:pPr>
              <a:endParaRPr lang="da-DK" sz="4800" kern="800" spc="-11"/>
            </a:p>
            <a:p>
              <a:pPr algn="ctr" fontAlgn="base">
                <a:lnSpc>
                  <a:spcPts val="1600"/>
                </a:lnSpc>
                <a:buClr>
                  <a:srgbClr val="5F688C"/>
                </a:buClr>
              </a:pPr>
              <a:endParaRPr lang="da-DK" sz="4800" kern="800" spc="-11"/>
            </a:p>
            <a:p>
              <a:pPr algn="ctr" fontAlgn="base">
                <a:lnSpc>
                  <a:spcPts val="1600"/>
                </a:lnSpc>
                <a:buClr>
                  <a:srgbClr val="5F688C"/>
                </a:buClr>
              </a:pPr>
              <a:endParaRPr lang="da-DK" sz="4800" kern="800" spc="-11"/>
            </a:p>
            <a:p>
              <a:pPr algn="ctr" fontAlgn="base">
                <a:lnSpc>
                  <a:spcPts val="1600"/>
                </a:lnSpc>
                <a:buClr>
                  <a:srgbClr val="5F688C"/>
                </a:buClr>
              </a:pPr>
              <a:r>
                <a:rPr lang="da-DK" sz="4800" kern="800" spc="-11"/>
                <a:t>FIASKO</a:t>
              </a:r>
            </a:p>
          </p:txBody>
        </p:sp>
      </p:grpSp>
    </p:spTree>
    <p:extLst>
      <p:ext uri="{BB962C8B-B14F-4D97-AF65-F5344CB8AC3E}">
        <p14:creationId xmlns:p14="http://schemas.microsoft.com/office/powerpoint/2010/main" val="86343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p:txBody>
          <a:bodyPr/>
          <a:lstStyle/>
          <a:p>
            <a:r>
              <a:rPr lang="da-DK"/>
              <a:t>Rollefordeling i forhold til præstationskultur</a:t>
            </a:r>
          </a:p>
        </p:txBody>
      </p:sp>
      <p:sp>
        <p:nvSpPr>
          <p:cNvPr id="4" name="Pladsholder til tekst 3">
            <a:extLst>
              <a:ext uri="{FF2B5EF4-FFF2-40B4-BE49-F238E27FC236}">
                <a16:creationId xmlns:a16="http://schemas.microsoft.com/office/drawing/2014/main" id="{FBCACEF6-B0F9-B0C5-2404-6BB5218C4A67}"/>
              </a:ext>
            </a:extLst>
          </p:cNvPr>
          <p:cNvSpPr>
            <a:spLocks noGrp="1"/>
          </p:cNvSpPr>
          <p:nvPr>
            <p:ph type="body" idx="1"/>
          </p:nvPr>
        </p:nvSpPr>
        <p:spPr/>
        <p:txBody>
          <a:bodyPr/>
          <a:lstStyle/>
          <a:p>
            <a:r>
              <a:rPr lang="da-DK"/>
              <a:t>Hvad gør vi?</a:t>
            </a:r>
          </a:p>
        </p:txBody>
      </p:sp>
      <p:sp>
        <p:nvSpPr>
          <p:cNvPr id="5" name="Pladsholder til indhold 4">
            <a:extLst>
              <a:ext uri="{FF2B5EF4-FFF2-40B4-BE49-F238E27FC236}">
                <a16:creationId xmlns:a16="http://schemas.microsoft.com/office/drawing/2014/main" id="{409306A4-7C8F-EEEF-046C-1C6F47C1511F}"/>
              </a:ext>
            </a:extLst>
          </p:cNvPr>
          <p:cNvSpPr>
            <a:spLocks noGrp="1"/>
          </p:cNvSpPr>
          <p:nvPr>
            <p:ph sz="half" idx="2"/>
          </p:nvPr>
        </p:nvSpPr>
        <p:spPr>
          <a:xfrm>
            <a:off x="839788" y="2788920"/>
            <a:ext cx="5044177" cy="3825240"/>
          </a:xfrm>
        </p:spPr>
        <p:txBody>
          <a:bodyPr/>
          <a:lstStyle/>
          <a:p>
            <a:r>
              <a:rPr lang="da-DK" sz="2000"/>
              <a:t>Mindsker pres</a:t>
            </a:r>
          </a:p>
          <a:p>
            <a:pPr lvl="1"/>
            <a:r>
              <a:rPr lang="da-DK" sz="2000"/>
              <a:t>Vi gør os umage med fordele større afleveringer, så der ikke skal præsteres på flere fag samtidig</a:t>
            </a:r>
          </a:p>
          <a:p>
            <a:pPr lvl="1"/>
            <a:r>
              <a:rPr lang="da-DK" sz="2000"/>
              <a:t>Vi gør det tydeligt, hvad der forventes i en opgave</a:t>
            </a:r>
          </a:p>
          <a:p>
            <a:r>
              <a:rPr lang="da-DK" sz="2000"/>
              <a:t>Vi underviser i ungdomsliv</a:t>
            </a:r>
          </a:p>
          <a:p>
            <a:pPr lvl="1"/>
            <a:r>
              <a:rPr lang="da-DK" sz="2000"/>
              <a:t>Deler fakta for at gøre op med flertalsmisforståelser</a:t>
            </a:r>
          </a:p>
          <a:p>
            <a:r>
              <a:rPr lang="da-DK" sz="2000"/>
              <a:t>Vi er gode rollemodeller – vi deler også nogle af vores mindre perfekte præstationer med eleverne.</a:t>
            </a:r>
          </a:p>
          <a:p>
            <a:pPr marL="0" indent="0">
              <a:buNone/>
            </a:pPr>
            <a:endParaRPr lang="da-DK"/>
          </a:p>
          <a:p>
            <a:endParaRPr lang="da-DK"/>
          </a:p>
        </p:txBody>
      </p:sp>
      <p:sp>
        <p:nvSpPr>
          <p:cNvPr id="6" name="Pladsholder til tekst 5">
            <a:extLst>
              <a:ext uri="{FF2B5EF4-FFF2-40B4-BE49-F238E27FC236}">
                <a16:creationId xmlns:a16="http://schemas.microsoft.com/office/drawing/2014/main" id="{01A45D0D-9679-94BB-6AF1-335F36A52126}"/>
              </a:ext>
            </a:extLst>
          </p:cNvPr>
          <p:cNvSpPr>
            <a:spLocks noGrp="1"/>
          </p:cNvSpPr>
          <p:nvPr>
            <p:ph type="body" sz="quarter" idx="3"/>
          </p:nvPr>
        </p:nvSpPr>
        <p:spPr>
          <a:xfrm>
            <a:off x="6304861" y="1808920"/>
            <a:ext cx="5047351" cy="646459"/>
          </a:xfrm>
        </p:spPr>
        <p:txBody>
          <a:bodyPr/>
          <a:lstStyle/>
          <a:p>
            <a:r>
              <a:rPr lang="da-DK"/>
              <a:t>Hvad kan I gøre?</a:t>
            </a:r>
          </a:p>
        </p:txBody>
      </p:sp>
      <p:sp>
        <p:nvSpPr>
          <p:cNvPr id="7" name="Pladsholder til indhold 6">
            <a:extLst>
              <a:ext uri="{FF2B5EF4-FFF2-40B4-BE49-F238E27FC236}">
                <a16:creationId xmlns:a16="http://schemas.microsoft.com/office/drawing/2014/main" id="{8DF24889-ED8B-4B60-1ADD-646BC0F40D44}"/>
              </a:ext>
            </a:extLst>
          </p:cNvPr>
          <p:cNvSpPr>
            <a:spLocks noGrp="1"/>
          </p:cNvSpPr>
          <p:nvPr>
            <p:ph sz="quarter" idx="4"/>
          </p:nvPr>
        </p:nvSpPr>
        <p:spPr>
          <a:xfrm>
            <a:off x="6304861" y="2788919"/>
            <a:ext cx="5047351" cy="3541395"/>
          </a:xfrm>
        </p:spPr>
        <p:txBody>
          <a:bodyPr/>
          <a:lstStyle/>
          <a:p>
            <a:r>
              <a:rPr lang="da-DK" sz="2000"/>
              <a:t>Støtte op om fællesskabet:</a:t>
            </a:r>
          </a:p>
          <a:p>
            <a:pPr lvl="1"/>
            <a:r>
              <a:rPr lang="da-DK" sz="2000"/>
              <a:t>Tal sammen i forældregruppen for at gøre op med ”alle de andre må/gør/har…”</a:t>
            </a:r>
          </a:p>
          <a:p>
            <a:r>
              <a:rPr lang="da-DK" sz="2000"/>
              <a:t>Hold øje med, om fritidsjob tager (for) meget tid – præstationer på flere arenaer</a:t>
            </a:r>
          </a:p>
          <a:p>
            <a:r>
              <a:rPr lang="da-DK" sz="2000"/>
              <a:t>Vær en god rollemodel derhjemme</a:t>
            </a:r>
          </a:p>
          <a:p>
            <a:pPr lvl="1"/>
            <a:r>
              <a:rPr lang="da-DK" sz="2000"/>
              <a:t>Fremhæv de indre kvaliteter i jeres børn</a:t>
            </a:r>
          </a:p>
          <a:p>
            <a:pPr lvl="1"/>
            <a:r>
              <a:rPr lang="da-DK" sz="2000"/>
              <a:t>Overvej, hvordan det kan opfattes af børnene, hvis I deler deres karakterer/andre præstationer på Facebook</a:t>
            </a:r>
          </a:p>
          <a:p>
            <a:endParaRPr lang="da-DK"/>
          </a:p>
        </p:txBody>
      </p:sp>
    </p:spTree>
    <p:extLst>
      <p:ext uri="{BB962C8B-B14F-4D97-AF65-F5344CB8AC3E}">
        <p14:creationId xmlns:p14="http://schemas.microsoft.com/office/powerpoint/2010/main" val="3182130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17E2C1-2F85-1F81-30C5-A6BD721CBF24}"/>
              </a:ext>
            </a:extLst>
          </p:cNvPr>
          <p:cNvSpPr>
            <a:spLocks noGrp="1"/>
          </p:cNvSpPr>
          <p:nvPr>
            <p:ph type="title"/>
          </p:nvPr>
        </p:nvSpPr>
        <p:spPr>
          <a:xfrm>
            <a:off x="828000" y="1091521"/>
            <a:ext cx="10560725" cy="1296000"/>
          </a:xfrm>
        </p:spPr>
        <p:txBody>
          <a:bodyPr/>
          <a:lstStyle/>
          <a:p>
            <a:r>
              <a:rPr lang="da-DK"/>
              <a:t>Drøftelse af perfekthed og præstationer i børnenes fællesskab</a:t>
            </a:r>
          </a:p>
        </p:txBody>
      </p:sp>
      <p:sp>
        <p:nvSpPr>
          <p:cNvPr id="8" name="Pladsholder til indhold 7">
            <a:extLst>
              <a:ext uri="{FF2B5EF4-FFF2-40B4-BE49-F238E27FC236}">
                <a16:creationId xmlns:a16="http://schemas.microsoft.com/office/drawing/2014/main" id="{D3B52D02-E836-60B4-7767-60EEC183730E}"/>
              </a:ext>
            </a:extLst>
          </p:cNvPr>
          <p:cNvSpPr>
            <a:spLocks noGrp="1"/>
          </p:cNvSpPr>
          <p:nvPr>
            <p:ph sz="quarter" idx="13"/>
          </p:nvPr>
        </p:nvSpPr>
        <p:spPr>
          <a:xfrm>
            <a:off x="828001" y="3060072"/>
            <a:ext cx="6385600" cy="2819804"/>
          </a:xfrm>
        </p:spPr>
        <p:txBody>
          <a:bodyPr/>
          <a:lstStyle/>
          <a:p>
            <a:pPr marL="0" indent="0">
              <a:buNone/>
            </a:pPr>
            <a:r>
              <a:rPr lang="da-DK" sz="3200"/>
              <a:t>Quiz og byt</a:t>
            </a:r>
          </a:p>
          <a:p>
            <a:pPr marL="0" indent="0">
              <a:buNone/>
            </a:pPr>
            <a:endParaRPr lang="da-DK" sz="3200"/>
          </a:p>
          <a:p>
            <a:r>
              <a:rPr lang="da-DK" sz="2000"/>
              <a:t>Gå rundt blandt hinanden, og forhold jer til de forskellige udsagn på kortene om præstationskultur, perfekthedskultur og forældres rolle.</a:t>
            </a:r>
          </a:p>
          <a:p>
            <a:pPr marL="0" indent="0">
              <a:buNone/>
            </a:pPr>
            <a:endParaRPr lang="da-DK" sz="2000"/>
          </a:p>
          <a:p>
            <a:r>
              <a:rPr lang="da-DK" sz="2000"/>
              <a:t>Husk: det handler ikke nødvendigvis om at blive enige, men at forholde sig til udfordringerne sammen.</a:t>
            </a:r>
          </a:p>
          <a:p>
            <a:pPr marL="0" indent="0">
              <a:buNone/>
            </a:pPr>
            <a:endParaRPr lang="da-DK" sz="3200"/>
          </a:p>
          <a:p>
            <a:pPr marL="0" indent="0">
              <a:buNone/>
            </a:pPr>
            <a:endParaRPr lang="da-DK" sz="3200"/>
          </a:p>
        </p:txBody>
      </p:sp>
      <p:pic>
        <p:nvPicPr>
          <p:cNvPr id="3" name="Billede 2" descr="Et billede, der indeholder skitse, tegning, Ansigt, Stregtegning&#10;&#10;Automatisk genereret beskrivelse">
            <a:extLst>
              <a:ext uri="{FF2B5EF4-FFF2-40B4-BE49-F238E27FC236}">
                <a16:creationId xmlns:a16="http://schemas.microsoft.com/office/drawing/2014/main" id="{DFCB7116-A401-BF17-592B-75C618F67B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3069" y="2874067"/>
            <a:ext cx="3249520" cy="3273068"/>
          </a:xfrm>
          <a:prstGeom prst="rect">
            <a:avLst/>
          </a:prstGeom>
        </p:spPr>
      </p:pic>
    </p:spTree>
    <p:extLst>
      <p:ext uri="{BB962C8B-B14F-4D97-AF65-F5344CB8AC3E}">
        <p14:creationId xmlns:p14="http://schemas.microsoft.com/office/powerpoint/2010/main" val="853297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6B7DC-E197-9ED2-1BC4-4F02B8949438}"/>
              </a:ext>
            </a:extLst>
          </p:cNvPr>
          <p:cNvSpPr>
            <a:spLocks noGrp="1"/>
          </p:cNvSpPr>
          <p:nvPr>
            <p:ph type="title"/>
          </p:nvPr>
        </p:nvSpPr>
        <p:spPr/>
        <p:txBody>
          <a:bodyPr/>
          <a:lstStyle/>
          <a:p>
            <a:pPr>
              <a:lnSpc>
                <a:spcPct val="100000"/>
              </a:lnSpc>
            </a:pPr>
            <a:r>
              <a:rPr lang="da-DK"/>
              <a:t>Tak for jeres indsats </a:t>
            </a:r>
            <a:br>
              <a:rPr lang="da-DK"/>
            </a:br>
            <a:br>
              <a:rPr lang="da-DK"/>
            </a:br>
            <a:r>
              <a:rPr lang="da-DK" sz="4000"/>
              <a:t>præstationer og Perfekthed</a:t>
            </a:r>
            <a:endParaRPr lang="da-DK"/>
          </a:p>
        </p:txBody>
      </p:sp>
      <p:pic>
        <p:nvPicPr>
          <p:cNvPr id="1026" name="Picture 2" descr="Red Barnets logoer til journalister - Red Barnet">
            <a:extLst>
              <a:ext uri="{FF2B5EF4-FFF2-40B4-BE49-F238E27FC236}">
                <a16:creationId xmlns:a16="http://schemas.microsoft.com/office/drawing/2014/main" id="{C8794C71-C334-1B39-7C77-2A55B58C7F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8611" y="4402515"/>
            <a:ext cx="3214777" cy="1139613"/>
          </a:xfrm>
          <a:prstGeom prst="rect">
            <a:avLst/>
          </a:prstGeom>
          <a:solidFill>
            <a:schemeClr val="tx1"/>
          </a:solidFill>
        </p:spPr>
      </p:pic>
    </p:spTree>
    <p:extLst>
      <p:ext uri="{BB962C8B-B14F-4D97-AF65-F5344CB8AC3E}">
        <p14:creationId xmlns:p14="http://schemas.microsoft.com/office/powerpoint/2010/main" val="3056145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11A39F9-F9AF-8727-F3FD-131A37D2CA24}"/>
              </a:ext>
            </a:extLst>
          </p:cNvPr>
          <p:cNvSpPr>
            <a:spLocks noGrp="1"/>
          </p:cNvSpPr>
          <p:nvPr>
            <p:ph type="title"/>
          </p:nvPr>
        </p:nvSpPr>
        <p:spPr/>
        <p:txBody>
          <a:bodyPr/>
          <a:lstStyle/>
          <a:p>
            <a:r>
              <a:rPr lang="da-DK"/>
              <a:t>Opsamling og næste skridt</a:t>
            </a:r>
          </a:p>
        </p:txBody>
      </p:sp>
      <p:sp>
        <p:nvSpPr>
          <p:cNvPr id="5" name="Pladsholder til indhold 4">
            <a:extLst>
              <a:ext uri="{FF2B5EF4-FFF2-40B4-BE49-F238E27FC236}">
                <a16:creationId xmlns:a16="http://schemas.microsoft.com/office/drawing/2014/main" id="{19A9BAF2-301C-44BC-CFF9-73904BFA07D2}"/>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83208807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tema">
  <a:themeElements>
    <a:clrScheme name="Red Barnet org NY">
      <a:dk1>
        <a:srgbClr val="000000"/>
      </a:dk1>
      <a:lt1>
        <a:srgbClr val="FFFFFF"/>
      </a:lt1>
      <a:dk2>
        <a:srgbClr val="DA291C"/>
      </a:dk2>
      <a:lt2>
        <a:srgbClr val="F3F2EE"/>
      </a:lt2>
      <a:accent1>
        <a:srgbClr val="DA291C"/>
      </a:accent1>
      <a:accent2>
        <a:srgbClr val="D1CCBD"/>
      </a:accent2>
      <a:accent3>
        <a:srgbClr val="9A3324"/>
      </a:accent3>
      <a:accent4>
        <a:srgbClr val="FF6A39"/>
      </a:accent4>
      <a:accent5>
        <a:srgbClr val="F2A900"/>
      </a:accent5>
      <a:accent6>
        <a:srgbClr val="00B2A9"/>
      </a:accent6>
      <a:hlink>
        <a:srgbClr val="999999"/>
      </a:hlink>
      <a:folHlink>
        <a:srgbClr val="999999"/>
      </a:folHlink>
    </a:clrScheme>
    <a:fontScheme name="Red Barnet">
      <a:majorFont>
        <a:latin typeface="Oswald Medium"/>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6350" cap="flat" cmpd="sng" algn="ctr">
          <a:solidFill>
            <a:schemeClr val="tx1"/>
          </a:solidFill>
          <a:prstDash val="solid"/>
          <a:round/>
          <a:headEnd type="none" w="med" len="med"/>
          <a:tailEnd type="none" w="med" len="med"/>
        </a:ln>
        <a:effectLst/>
      </a:spPr>
      <a:bodyPr vert="horz" wrap="square" lIns="192000" tIns="192000" rIns="192000" bIns="192000" numCol="1" rtlCol="0" anchor="t" anchorCtr="0" compatLnSpc="1">
        <a:prstTxWarp prst="textNoShape">
          <a:avLst/>
        </a:prstTxWarp>
      </a:bodyPr>
      <a:lstStyle>
        <a:defPPr algn="l" fontAlgn="base">
          <a:lnSpc>
            <a:spcPts val="1600"/>
          </a:lnSpc>
          <a:buClr>
            <a:srgbClr val="5F688C"/>
          </a:buClr>
          <a:defRPr sz="1200" kern="800" spc="-11" dirty="0">
            <a:ea typeface="Inter" panose="020B0502030000000004" pitchFamily="34" charset="0"/>
            <a:cs typeface="Inter" panose="020B0502030000000004" pitchFamily="34" charset="0"/>
          </a:defRPr>
        </a:defPPr>
      </a:lstStyle>
    </a:spDef>
  </a:objectDefaults>
  <a:extraClrSchemeLst/>
  <a:extLst>
    <a:ext uri="{05A4C25C-085E-4340-85A3-A5531E510DB2}">
      <thm15:themeFamily xmlns:thm15="http://schemas.microsoft.com/office/thememl/2012/main" name="PP_DANSK.pptx" id="{A4806CB9-1E76-43A5-9E13-80EBE6C39E6F}" vid="{0ED9A92E-C487-4771-A3C8-83B821C6C3A8}"/>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A0F44673BF945418B8671198329C87E" ma:contentTypeVersion="8" ma:contentTypeDescription="Opret et nyt dokument." ma:contentTypeScope="" ma:versionID="19e59cbe2e540ebfd784ec7a6f926d79">
  <xsd:schema xmlns:xsd="http://www.w3.org/2001/XMLSchema" xmlns:xs="http://www.w3.org/2001/XMLSchema" xmlns:p="http://schemas.microsoft.com/office/2006/metadata/properties" xmlns:ns2="695967ab-da76-48a1-bba9-fa77298c0fc1" targetNamespace="http://schemas.microsoft.com/office/2006/metadata/properties" ma:root="true" ma:fieldsID="c87a56e8e1c6ad357979da2ad94d64e9" ns2:_="">
    <xsd:import namespace="695967ab-da76-48a1-bba9-fa77298c0fc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5967ab-da76-48a1-bba9-fa77298c0f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AD7171-95EC-4FE6-8471-CF287A2C8B15}">
  <ds:schemaRefs>
    <ds:schemaRef ds:uri="3edc5409-73f9-4e02-a18e-e3bb66b1c993"/>
    <ds:schemaRef ds:uri="edfbe60d-6ffc-4a52-aaeb-82869bdc3bc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09E3ECC-431F-4E43-8E33-ACD0BD72B3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5967ab-da76-48a1-bba9-fa77298c0f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EF34CC-13EB-4A0C-A417-AEAB2E52F5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1813</Words>
  <Application>Microsoft Office PowerPoint</Application>
  <PresentationFormat>Widescreen</PresentationFormat>
  <Paragraphs>143</Paragraphs>
  <Slides>9</Slides>
  <Notes>9</Notes>
  <HiddenSlides>0</HiddenSlides>
  <MMClips>1</MMClips>
  <ScaleCrop>false</ScaleCrop>
  <HeadingPairs>
    <vt:vector size="6" baseType="variant">
      <vt:variant>
        <vt:lpstr>Benyttede skrifttyper</vt:lpstr>
      </vt:variant>
      <vt:variant>
        <vt:i4>9</vt:i4>
      </vt:variant>
      <vt:variant>
        <vt:lpstr>Tema</vt:lpstr>
      </vt:variant>
      <vt:variant>
        <vt:i4>2</vt:i4>
      </vt:variant>
      <vt:variant>
        <vt:lpstr>Slidetitler</vt:lpstr>
      </vt:variant>
      <vt:variant>
        <vt:i4>9</vt:i4>
      </vt:variant>
    </vt:vector>
  </HeadingPairs>
  <TitlesOfParts>
    <vt:vector size="20" baseType="lpstr">
      <vt:lpstr>Aptos</vt:lpstr>
      <vt:lpstr>Aptos Display</vt:lpstr>
      <vt:lpstr>Arial</vt:lpstr>
      <vt:lpstr>BatonTurbo</vt:lpstr>
      <vt:lpstr>Calibri</vt:lpstr>
      <vt:lpstr>Gill Sans Infant Std</vt:lpstr>
      <vt:lpstr>Inter</vt:lpstr>
      <vt:lpstr>Lato</vt:lpstr>
      <vt:lpstr>Oswald Medium</vt:lpstr>
      <vt:lpstr>Office-tema</vt:lpstr>
      <vt:lpstr>1_Office-tema</vt:lpstr>
      <vt:lpstr>Tema:   Præstationer og perfekthed</vt:lpstr>
      <vt:lpstr>Præstationer og klassefællesskab</vt:lpstr>
      <vt:lpstr>Vi lever i et præstationssamfund</vt:lpstr>
      <vt:lpstr>PowerPoint-præsentation</vt:lpstr>
      <vt:lpstr>PowerPoint-præsentation</vt:lpstr>
      <vt:lpstr>Rollefordeling i forhold til præstationskultur</vt:lpstr>
      <vt:lpstr>Drøftelse af perfekthed og præstationer i børnenes fællesskab</vt:lpstr>
      <vt:lpstr>Tak for jeres indsats   præstationer og Perfekthed</vt:lpstr>
      <vt:lpstr>Opsamling og næste skridt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 gode forældremøde</dc:title>
  <dc:creator>Lene Lykkegaard</dc:creator>
  <cp:lastModifiedBy>Sara Dregild (SADR)</cp:lastModifiedBy>
  <cp:revision>3</cp:revision>
  <dcterms:created xsi:type="dcterms:W3CDTF">2024-04-09T11:35:53Z</dcterms:created>
  <dcterms:modified xsi:type="dcterms:W3CDTF">2026-06-08T12:57:08Z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0x0101002A0F44673BF945418B8671198329C87E</vt:lpwstr>
  </property>
  <property fmtid="{D5CDD505-2E9C-101B-9397-08002B2CF9AE}" pid="3" name="MediaServiceImageTags">
    <vt:lpwstr/>
  </property>
</Properties>
</file>