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7"/>
  </p:notesMasterIdLst>
  <p:sldIdLst>
    <p:sldId id="1082" r:id="rId6"/>
    <p:sldId id="267" r:id="rId7"/>
    <p:sldId id="268" r:id="rId8"/>
    <p:sldId id="272" r:id="rId9"/>
    <p:sldId id="1088" r:id="rId10"/>
    <p:sldId id="270" r:id="rId11"/>
    <p:sldId id="1083" r:id="rId12"/>
    <p:sldId id="271" r:id="rId13"/>
    <p:sldId id="1085" r:id="rId14"/>
    <p:sldId id="1095" r:id="rId15"/>
    <p:sldId id="1087" r:id="rId1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D1293B-B9CA-461E-B0A8-2C6C0A062AA2}"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da-DK"/>
        </a:p>
      </dgm:t>
    </dgm:pt>
    <dgm:pt modelId="{C4E8B484-0AE1-4537-B4E3-906F6DE52CFB}">
      <dgm:prSet phldrT="[Tekst]"/>
      <dgm:spPr/>
      <dgm:t>
        <a:bodyPr/>
        <a:lstStyle/>
        <a:p>
          <a:r>
            <a:rPr lang="da-DK"/>
            <a:t>Dit barn fortæller om en konflikt</a:t>
          </a:r>
        </a:p>
      </dgm:t>
    </dgm:pt>
    <dgm:pt modelId="{339A21E1-057F-49AF-88BD-772B8CCB8F85}" type="parTrans" cxnId="{ADD57302-B591-4C0D-850C-2DC488AFA8B7}">
      <dgm:prSet/>
      <dgm:spPr/>
      <dgm:t>
        <a:bodyPr/>
        <a:lstStyle/>
        <a:p>
          <a:endParaRPr lang="da-DK"/>
        </a:p>
      </dgm:t>
    </dgm:pt>
    <dgm:pt modelId="{98061320-7B73-48E1-9545-FEC8CF175825}" type="sibTrans" cxnId="{ADD57302-B591-4C0D-850C-2DC488AFA8B7}">
      <dgm:prSet/>
      <dgm:spPr/>
      <dgm:t>
        <a:bodyPr/>
        <a:lstStyle/>
        <a:p>
          <a:endParaRPr lang="da-DK"/>
        </a:p>
      </dgm:t>
    </dgm:pt>
    <dgm:pt modelId="{E9BBAA79-C93E-476B-AB49-CFA471461FBD}">
      <dgm:prSet phldrT="[Tekst]"/>
      <dgm:spPr/>
      <dgm:t>
        <a:bodyPr/>
        <a:lstStyle/>
        <a:p>
          <a:r>
            <a:rPr lang="da-DK"/>
            <a:t>UNDERSØG:</a:t>
          </a:r>
        </a:p>
      </dgm:t>
    </dgm:pt>
    <dgm:pt modelId="{DF063E5E-96FD-4FF2-ACDC-8CF8F9E64CAC}" type="parTrans" cxnId="{4497EFBD-9A45-4979-905F-064A37559775}">
      <dgm:prSet/>
      <dgm:spPr/>
      <dgm:t>
        <a:bodyPr/>
        <a:lstStyle/>
        <a:p>
          <a:endParaRPr lang="da-DK"/>
        </a:p>
      </dgm:t>
    </dgm:pt>
    <dgm:pt modelId="{2DABD998-9106-4546-B8B3-3840DA0CBBFF}" type="sibTrans" cxnId="{4497EFBD-9A45-4979-905F-064A37559775}">
      <dgm:prSet/>
      <dgm:spPr/>
      <dgm:t>
        <a:bodyPr/>
        <a:lstStyle/>
        <a:p>
          <a:endParaRPr lang="da-DK"/>
        </a:p>
      </dgm:t>
    </dgm:pt>
    <dgm:pt modelId="{69EAB823-295C-4B35-8CF0-A38A490BD7A7}">
      <dgm:prSet phldrT="[Tekst]"/>
      <dgm:spPr/>
      <dgm:t>
        <a:bodyPr/>
        <a:lstStyle/>
        <a:p>
          <a:r>
            <a:rPr lang="da-DK"/>
            <a:t>Du kontakter lærer/pædagog</a:t>
          </a:r>
        </a:p>
      </dgm:t>
    </dgm:pt>
    <dgm:pt modelId="{F4356DCA-17A8-4DE0-9A2F-2383F9C6346A}" type="parTrans" cxnId="{98FE6178-88AB-450C-98BC-7C57802ED89A}">
      <dgm:prSet/>
      <dgm:spPr/>
      <dgm:t>
        <a:bodyPr/>
        <a:lstStyle/>
        <a:p>
          <a:endParaRPr lang="da-DK"/>
        </a:p>
      </dgm:t>
    </dgm:pt>
    <dgm:pt modelId="{DDF30597-0310-4E74-B3C2-CF9715A047B7}" type="sibTrans" cxnId="{98FE6178-88AB-450C-98BC-7C57802ED89A}">
      <dgm:prSet/>
      <dgm:spPr/>
      <dgm:t>
        <a:bodyPr/>
        <a:lstStyle/>
        <a:p>
          <a:endParaRPr lang="da-DK"/>
        </a:p>
      </dgm:t>
    </dgm:pt>
    <dgm:pt modelId="{F830816A-2A1F-4D95-BDDA-0218B25CCF86}">
      <dgm:prSet phldrT="[Tekst]"/>
      <dgm:spPr/>
      <dgm:t>
        <a:bodyPr/>
        <a:lstStyle/>
        <a:p>
          <a:r>
            <a:rPr lang="da-DK"/>
            <a:t>RÆK UD:</a:t>
          </a:r>
        </a:p>
      </dgm:t>
    </dgm:pt>
    <dgm:pt modelId="{618ADD87-C7E3-4FBD-8E27-6160BE6825DC}" type="parTrans" cxnId="{3B6DA038-84FD-4694-A7A7-95FF8D2C5B09}">
      <dgm:prSet/>
      <dgm:spPr/>
      <dgm:t>
        <a:bodyPr/>
        <a:lstStyle/>
        <a:p>
          <a:endParaRPr lang="da-DK"/>
        </a:p>
      </dgm:t>
    </dgm:pt>
    <dgm:pt modelId="{34FAF778-609F-4D5D-A1FE-73043529F794}" type="sibTrans" cxnId="{3B6DA038-84FD-4694-A7A7-95FF8D2C5B09}">
      <dgm:prSet/>
      <dgm:spPr/>
      <dgm:t>
        <a:bodyPr/>
        <a:lstStyle/>
        <a:p>
          <a:endParaRPr lang="da-DK"/>
        </a:p>
      </dgm:t>
    </dgm:pt>
    <dgm:pt modelId="{C7F91CC7-BBDE-45E3-AB36-02E4389911B0}">
      <dgm:prSet phldrT="[Tekst]"/>
      <dgm:spPr/>
      <dgm:t>
        <a:bodyPr/>
        <a:lstStyle/>
        <a:p>
          <a:r>
            <a:rPr lang="da-DK"/>
            <a:t>Ledelsen inddrages</a:t>
          </a:r>
        </a:p>
      </dgm:t>
    </dgm:pt>
    <dgm:pt modelId="{F29869CA-D400-495B-8752-9F308D64411B}" type="parTrans" cxnId="{0676E32E-04B0-4B05-84AE-CE04BFFF7301}">
      <dgm:prSet/>
      <dgm:spPr/>
      <dgm:t>
        <a:bodyPr/>
        <a:lstStyle/>
        <a:p>
          <a:endParaRPr lang="da-DK"/>
        </a:p>
      </dgm:t>
    </dgm:pt>
    <dgm:pt modelId="{BDCCA6A2-D205-490E-9E5C-3F142C1C56C1}" type="sibTrans" cxnId="{0676E32E-04B0-4B05-84AE-CE04BFFF7301}">
      <dgm:prSet/>
      <dgm:spPr/>
      <dgm:t>
        <a:bodyPr/>
        <a:lstStyle/>
        <a:p>
          <a:endParaRPr lang="da-DK"/>
        </a:p>
      </dgm:t>
    </dgm:pt>
    <dgm:pt modelId="{644AC0DF-CAC3-4DA2-88A4-2B90D63CFC39}">
      <dgm:prSet phldrT="[Tekst]"/>
      <dgm:spPr/>
      <dgm:t>
        <a:bodyPr/>
        <a:lstStyle/>
        <a:p>
          <a:r>
            <a:rPr lang="da-DK"/>
            <a:t>INDDRAG:</a:t>
          </a:r>
        </a:p>
      </dgm:t>
    </dgm:pt>
    <dgm:pt modelId="{2BF37A0E-F522-4BDA-908D-13D7647637D6}" type="parTrans" cxnId="{5371115F-06C4-4C66-9AE3-3022368A82E7}">
      <dgm:prSet/>
      <dgm:spPr/>
      <dgm:t>
        <a:bodyPr/>
        <a:lstStyle/>
        <a:p>
          <a:endParaRPr lang="da-DK"/>
        </a:p>
      </dgm:t>
    </dgm:pt>
    <dgm:pt modelId="{929F655E-8D0F-43A2-A829-5B641DEA2FD1}" type="sibTrans" cxnId="{5371115F-06C4-4C66-9AE3-3022368A82E7}">
      <dgm:prSet/>
      <dgm:spPr/>
      <dgm:t>
        <a:bodyPr/>
        <a:lstStyle/>
        <a:p>
          <a:endParaRPr lang="da-DK"/>
        </a:p>
      </dgm:t>
    </dgm:pt>
    <dgm:pt modelId="{6272D29D-62E3-4646-B989-090C53ABDCE0}">
      <dgm:prSet phldrT="[Tekst]"/>
      <dgm:spPr/>
      <dgm:t>
        <a:bodyPr/>
        <a:lstStyle/>
        <a:p>
          <a:pPr>
            <a:buFont typeface="Wingdings" panose="05000000000000000000" pitchFamily="2" charset="2"/>
            <a:buChar char="ü"/>
          </a:pPr>
          <a:r>
            <a:rPr lang="da-DK"/>
            <a:t>Er konflikten stadig aktuel?</a:t>
          </a:r>
        </a:p>
      </dgm:t>
    </dgm:pt>
    <dgm:pt modelId="{640C6BF7-A33F-4E46-878E-BF40020BF076}" type="parTrans" cxnId="{3F884394-E52E-48A4-A4B0-5B6FC853B82A}">
      <dgm:prSet/>
      <dgm:spPr/>
      <dgm:t>
        <a:bodyPr/>
        <a:lstStyle/>
        <a:p>
          <a:endParaRPr lang="da-DK"/>
        </a:p>
      </dgm:t>
    </dgm:pt>
    <dgm:pt modelId="{54E9276E-DDCB-4F4B-A651-1C907352D4B5}" type="sibTrans" cxnId="{3F884394-E52E-48A4-A4B0-5B6FC853B82A}">
      <dgm:prSet/>
      <dgm:spPr/>
      <dgm:t>
        <a:bodyPr/>
        <a:lstStyle/>
        <a:p>
          <a:endParaRPr lang="da-DK"/>
        </a:p>
      </dgm:t>
    </dgm:pt>
    <dgm:pt modelId="{E09BB9AC-99AA-4700-812A-61683565DDF6}">
      <dgm:prSet phldrT="[Tekst]"/>
      <dgm:spPr/>
      <dgm:t>
        <a:bodyPr/>
        <a:lstStyle/>
        <a:p>
          <a:pPr>
            <a:buFont typeface="Wingdings" panose="05000000000000000000" pitchFamily="2" charset="2"/>
            <a:buChar char="ü"/>
          </a:pPr>
          <a:r>
            <a:rPr lang="da-DK"/>
            <a:t>Er der brug for hjælp fra dig, eller skal du bare lytte?</a:t>
          </a:r>
        </a:p>
      </dgm:t>
    </dgm:pt>
    <dgm:pt modelId="{45C8A638-EE11-4300-B88D-F5BBBC5EFEA5}" type="parTrans" cxnId="{F576D227-3987-476A-89E5-4BC54011F0F9}">
      <dgm:prSet/>
      <dgm:spPr/>
      <dgm:t>
        <a:bodyPr/>
        <a:lstStyle/>
        <a:p>
          <a:endParaRPr lang="da-DK"/>
        </a:p>
      </dgm:t>
    </dgm:pt>
    <dgm:pt modelId="{0B836D09-E6EE-4232-A8E6-5F67EBE61526}" type="sibTrans" cxnId="{F576D227-3987-476A-89E5-4BC54011F0F9}">
      <dgm:prSet/>
      <dgm:spPr/>
      <dgm:t>
        <a:bodyPr/>
        <a:lstStyle/>
        <a:p>
          <a:endParaRPr lang="da-DK"/>
        </a:p>
      </dgm:t>
    </dgm:pt>
    <dgm:pt modelId="{276EBEC5-8999-4BF4-917F-1DD3BE00797B}">
      <dgm:prSet phldrT="[Tekst]"/>
      <dgm:spPr/>
      <dgm:t>
        <a:bodyPr/>
        <a:lstStyle/>
        <a:p>
          <a:pPr>
            <a:buFont typeface="Wingdings" panose="05000000000000000000" pitchFamily="2" charset="2"/>
            <a:buChar char="ü"/>
          </a:pPr>
          <a:r>
            <a:rPr lang="da-DK"/>
            <a:t>Kan konflikten løses ved at række ud til forældrene til det andet/de andre børn?</a:t>
          </a:r>
        </a:p>
      </dgm:t>
    </dgm:pt>
    <dgm:pt modelId="{F0E19E8D-B27F-47AB-87D6-BC8D977FFF34}" type="parTrans" cxnId="{E07CE9B9-8443-4A6B-9AF2-34129E9CD1D7}">
      <dgm:prSet/>
      <dgm:spPr/>
      <dgm:t>
        <a:bodyPr/>
        <a:lstStyle/>
        <a:p>
          <a:endParaRPr lang="da-DK"/>
        </a:p>
      </dgm:t>
    </dgm:pt>
    <dgm:pt modelId="{FD108FD5-B34B-41F7-87A6-1169B2B6E448}" type="sibTrans" cxnId="{E07CE9B9-8443-4A6B-9AF2-34129E9CD1D7}">
      <dgm:prSet/>
      <dgm:spPr/>
      <dgm:t>
        <a:bodyPr/>
        <a:lstStyle/>
        <a:p>
          <a:endParaRPr lang="da-DK"/>
        </a:p>
      </dgm:t>
    </dgm:pt>
    <dgm:pt modelId="{6F58C69A-6AF8-457D-9AA6-6AE03E90D2BA}">
      <dgm:prSet phldrT="[Tekst]"/>
      <dgm:spPr/>
      <dgm:t>
        <a:bodyPr/>
        <a:lstStyle/>
        <a:p>
          <a:pPr>
            <a:buFont typeface="Wingdings" panose="05000000000000000000" pitchFamily="2" charset="2"/>
            <a:buChar char="ü"/>
          </a:pPr>
          <a:r>
            <a:rPr lang="da-DK"/>
            <a:t>Tag kontakt til den lærer/pædagog, der var i nærheden da konflikten opstod.</a:t>
          </a:r>
        </a:p>
      </dgm:t>
    </dgm:pt>
    <dgm:pt modelId="{A46FEB31-8F3A-4645-870B-6EEFD957783A}" type="parTrans" cxnId="{2E4E4DF9-474B-4FDE-9B73-8BEAAD7E6953}">
      <dgm:prSet/>
      <dgm:spPr/>
      <dgm:t>
        <a:bodyPr/>
        <a:lstStyle/>
        <a:p>
          <a:endParaRPr lang="da-DK"/>
        </a:p>
      </dgm:t>
    </dgm:pt>
    <dgm:pt modelId="{78FA5EF7-9DA0-4535-8462-EB43725C013F}" type="sibTrans" cxnId="{2E4E4DF9-474B-4FDE-9B73-8BEAAD7E6953}">
      <dgm:prSet/>
      <dgm:spPr/>
      <dgm:t>
        <a:bodyPr/>
        <a:lstStyle/>
        <a:p>
          <a:endParaRPr lang="da-DK"/>
        </a:p>
      </dgm:t>
    </dgm:pt>
    <dgm:pt modelId="{280E1AD8-FD3D-4E7E-A31E-9864E4584EBB}">
      <dgm:prSet phldrT="[Tekst]"/>
      <dgm:spPr/>
      <dgm:t>
        <a:bodyPr/>
        <a:lstStyle/>
        <a:p>
          <a:pPr>
            <a:buFont typeface="Wingdings" panose="05000000000000000000" pitchFamily="2" charset="2"/>
            <a:buChar char="ü"/>
          </a:pPr>
          <a:r>
            <a:rPr lang="da-DK"/>
            <a:t>Spørg ind til, hvad der allerede er gjort.</a:t>
          </a:r>
        </a:p>
      </dgm:t>
    </dgm:pt>
    <dgm:pt modelId="{EB10FF69-F9DC-4941-9C27-27FD125177A6}" type="parTrans" cxnId="{21345681-258E-4667-B4D0-42A7F603BCC9}">
      <dgm:prSet/>
      <dgm:spPr/>
      <dgm:t>
        <a:bodyPr/>
        <a:lstStyle/>
        <a:p>
          <a:endParaRPr lang="da-DK"/>
        </a:p>
      </dgm:t>
    </dgm:pt>
    <dgm:pt modelId="{622A84EE-4A30-4A4B-9371-A2FE915935B1}" type="sibTrans" cxnId="{21345681-258E-4667-B4D0-42A7F603BCC9}">
      <dgm:prSet/>
      <dgm:spPr/>
      <dgm:t>
        <a:bodyPr/>
        <a:lstStyle/>
        <a:p>
          <a:endParaRPr lang="da-DK"/>
        </a:p>
      </dgm:t>
    </dgm:pt>
    <dgm:pt modelId="{44B4ACEF-6DF3-46EF-A2B1-C711A1F260FF}">
      <dgm:prSet phldrT="[Tekst]"/>
      <dgm:spPr/>
      <dgm:t>
        <a:bodyPr/>
        <a:lstStyle/>
        <a:p>
          <a:pPr>
            <a:buFont typeface="Wingdings" panose="05000000000000000000" pitchFamily="2" charset="2"/>
            <a:buChar char="ü"/>
          </a:pPr>
          <a:r>
            <a:rPr lang="da-DK"/>
            <a:t>Del dit barns perspektiv – og vær åben for andres perspektiver.</a:t>
          </a:r>
        </a:p>
      </dgm:t>
    </dgm:pt>
    <dgm:pt modelId="{6C15B43C-C03F-447F-8FAD-18A935CB8E91}" type="parTrans" cxnId="{C51976FD-788F-4D3E-B89A-C462DE05B644}">
      <dgm:prSet/>
      <dgm:spPr/>
      <dgm:t>
        <a:bodyPr/>
        <a:lstStyle/>
        <a:p>
          <a:endParaRPr lang="da-DK"/>
        </a:p>
      </dgm:t>
    </dgm:pt>
    <dgm:pt modelId="{EC27BEA5-E715-4B8F-B414-D24CA39C934E}" type="sibTrans" cxnId="{C51976FD-788F-4D3E-B89A-C462DE05B644}">
      <dgm:prSet/>
      <dgm:spPr/>
      <dgm:t>
        <a:bodyPr/>
        <a:lstStyle/>
        <a:p>
          <a:endParaRPr lang="da-DK"/>
        </a:p>
      </dgm:t>
    </dgm:pt>
    <dgm:pt modelId="{49950DBC-C209-4C49-8D45-3D7DC477F0CB}">
      <dgm:prSet phldrT="[Tekst]"/>
      <dgm:spPr/>
      <dgm:t>
        <a:bodyPr/>
        <a:lstStyle/>
        <a:p>
          <a:pPr>
            <a:buFont typeface="Wingdings" panose="05000000000000000000" pitchFamily="2" charset="2"/>
            <a:buChar char="ü"/>
          </a:pPr>
          <a:r>
            <a:rPr lang="da-DK"/>
            <a:t>Ledelsen inddrages, hvis konflikten ikke løses ved hjælp af lærer/pædagog. </a:t>
          </a:r>
        </a:p>
      </dgm:t>
    </dgm:pt>
    <dgm:pt modelId="{AE883469-20C9-4F20-A0F9-F50F80F43F2B}" type="parTrans" cxnId="{9A1D1381-496E-474C-82E7-B6FF2226C765}">
      <dgm:prSet/>
      <dgm:spPr/>
      <dgm:t>
        <a:bodyPr/>
        <a:lstStyle/>
        <a:p>
          <a:endParaRPr lang="da-DK"/>
        </a:p>
      </dgm:t>
    </dgm:pt>
    <dgm:pt modelId="{99456801-C9F5-4063-8410-E90F349095C1}" type="sibTrans" cxnId="{9A1D1381-496E-474C-82E7-B6FF2226C765}">
      <dgm:prSet/>
      <dgm:spPr/>
      <dgm:t>
        <a:bodyPr/>
        <a:lstStyle/>
        <a:p>
          <a:endParaRPr lang="da-DK"/>
        </a:p>
      </dgm:t>
    </dgm:pt>
    <dgm:pt modelId="{599D4357-070D-42DA-84BB-6D747B58099B}" type="pres">
      <dgm:prSet presAssocID="{C1D1293B-B9CA-461E-B0A8-2C6C0A062AA2}" presName="linearFlow" presStyleCnt="0">
        <dgm:presLayoutVars>
          <dgm:dir/>
          <dgm:animLvl val="lvl"/>
          <dgm:resizeHandles val="exact"/>
        </dgm:presLayoutVars>
      </dgm:prSet>
      <dgm:spPr/>
    </dgm:pt>
    <dgm:pt modelId="{1B2934E1-A8C4-4B7A-8049-F9C63EF77535}" type="pres">
      <dgm:prSet presAssocID="{C4E8B484-0AE1-4537-B4E3-906F6DE52CFB}" presName="composite" presStyleCnt="0"/>
      <dgm:spPr/>
    </dgm:pt>
    <dgm:pt modelId="{88B1087F-8E59-423C-920F-53D41A4D31C3}" type="pres">
      <dgm:prSet presAssocID="{C4E8B484-0AE1-4537-B4E3-906F6DE52CFB}" presName="parTx" presStyleLbl="node1" presStyleIdx="0" presStyleCnt="3">
        <dgm:presLayoutVars>
          <dgm:chMax val="0"/>
          <dgm:chPref val="0"/>
          <dgm:bulletEnabled val="1"/>
        </dgm:presLayoutVars>
      </dgm:prSet>
      <dgm:spPr/>
    </dgm:pt>
    <dgm:pt modelId="{595BA65A-2E53-4C61-B0FB-52CEC4296683}" type="pres">
      <dgm:prSet presAssocID="{C4E8B484-0AE1-4537-B4E3-906F6DE52CFB}" presName="parSh" presStyleLbl="node1" presStyleIdx="0" presStyleCnt="3"/>
      <dgm:spPr/>
    </dgm:pt>
    <dgm:pt modelId="{D9BC6884-57C7-42C2-803C-9C3E6C6DFEEF}" type="pres">
      <dgm:prSet presAssocID="{C4E8B484-0AE1-4537-B4E3-906F6DE52CFB}" presName="desTx" presStyleLbl="fgAcc1" presStyleIdx="0" presStyleCnt="3">
        <dgm:presLayoutVars>
          <dgm:bulletEnabled val="1"/>
        </dgm:presLayoutVars>
      </dgm:prSet>
      <dgm:spPr/>
    </dgm:pt>
    <dgm:pt modelId="{DABF7EF1-960E-469B-AC61-C8037C3A02B1}" type="pres">
      <dgm:prSet presAssocID="{98061320-7B73-48E1-9545-FEC8CF175825}" presName="sibTrans" presStyleLbl="sibTrans2D1" presStyleIdx="0" presStyleCnt="2"/>
      <dgm:spPr/>
    </dgm:pt>
    <dgm:pt modelId="{FAB73CBA-79CF-4066-9793-45355C055548}" type="pres">
      <dgm:prSet presAssocID="{98061320-7B73-48E1-9545-FEC8CF175825}" presName="connTx" presStyleLbl="sibTrans2D1" presStyleIdx="0" presStyleCnt="2"/>
      <dgm:spPr/>
    </dgm:pt>
    <dgm:pt modelId="{A7C7CA7B-440C-43C3-AA6C-06BBEE48E183}" type="pres">
      <dgm:prSet presAssocID="{69EAB823-295C-4B35-8CF0-A38A490BD7A7}" presName="composite" presStyleCnt="0"/>
      <dgm:spPr/>
    </dgm:pt>
    <dgm:pt modelId="{97B6FF67-2079-4C2F-A3AE-9351FBA76991}" type="pres">
      <dgm:prSet presAssocID="{69EAB823-295C-4B35-8CF0-A38A490BD7A7}" presName="parTx" presStyleLbl="node1" presStyleIdx="0" presStyleCnt="3">
        <dgm:presLayoutVars>
          <dgm:chMax val="0"/>
          <dgm:chPref val="0"/>
          <dgm:bulletEnabled val="1"/>
        </dgm:presLayoutVars>
      </dgm:prSet>
      <dgm:spPr/>
    </dgm:pt>
    <dgm:pt modelId="{C7580ABC-A343-45E1-BD55-18BEFD5F5D40}" type="pres">
      <dgm:prSet presAssocID="{69EAB823-295C-4B35-8CF0-A38A490BD7A7}" presName="parSh" presStyleLbl="node1" presStyleIdx="1" presStyleCnt="3"/>
      <dgm:spPr/>
    </dgm:pt>
    <dgm:pt modelId="{B6EF0D7E-F685-447D-80DB-A434012AEE83}" type="pres">
      <dgm:prSet presAssocID="{69EAB823-295C-4B35-8CF0-A38A490BD7A7}" presName="desTx" presStyleLbl="fgAcc1" presStyleIdx="1" presStyleCnt="3">
        <dgm:presLayoutVars>
          <dgm:bulletEnabled val="1"/>
        </dgm:presLayoutVars>
      </dgm:prSet>
      <dgm:spPr/>
    </dgm:pt>
    <dgm:pt modelId="{8E4F1A3F-AA03-4268-984F-0ACA105E47A3}" type="pres">
      <dgm:prSet presAssocID="{DDF30597-0310-4E74-B3C2-CF9715A047B7}" presName="sibTrans" presStyleLbl="sibTrans2D1" presStyleIdx="1" presStyleCnt="2"/>
      <dgm:spPr/>
    </dgm:pt>
    <dgm:pt modelId="{FC39E3DC-F213-4FC8-A4A2-D00BC88FE5D1}" type="pres">
      <dgm:prSet presAssocID="{DDF30597-0310-4E74-B3C2-CF9715A047B7}" presName="connTx" presStyleLbl="sibTrans2D1" presStyleIdx="1" presStyleCnt="2"/>
      <dgm:spPr/>
    </dgm:pt>
    <dgm:pt modelId="{9DAA2F1D-F44A-4576-AF1F-A79A1DCDADE6}" type="pres">
      <dgm:prSet presAssocID="{C7F91CC7-BBDE-45E3-AB36-02E4389911B0}" presName="composite" presStyleCnt="0"/>
      <dgm:spPr/>
    </dgm:pt>
    <dgm:pt modelId="{13724DB1-5C80-4AC4-AEE2-DBE97093290E}" type="pres">
      <dgm:prSet presAssocID="{C7F91CC7-BBDE-45E3-AB36-02E4389911B0}" presName="parTx" presStyleLbl="node1" presStyleIdx="1" presStyleCnt="3">
        <dgm:presLayoutVars>
          <dgm:chMax val="0"/>
          <dgm:chPref val="0"/>
          <dgm:bulletEnabled val="1"/>
        </dgm:presLayoutVars>
      </dgm:prSet>
      <dgm:spPr/>
    </dgm:pt>
    <dgm:pt modelId="{119DB6E0-BAD3-4860-891B-27044B134D00}" type="pres">
      <dgm:prSet presAssocID="{C7F91CC7-BBDE-45E3-AB36-02E4389911B0}" presName="parSh" presStyleLbl="node1" presStyleIdx="2" presStyleCnt="3"/>
      <dgm:spPr/>
    </dgm:pt>
    <dgm:pt modelId="{E4532BC2-F2C2-4645-8EF7-E62702CA80C7}" type="pres">
      <dgm:prSet presAssocID="{C7F91CC7-BBDE-45E3-AB36-02E4389911B0}" presName="desTx" presStyleLbl="fgAcc1" presStyleIdx="2" presStyleCnt="3">
        <dgm:presLayoutVars>
          <dgm:bulletEnabled val="1"/>
        </dgm:presLayoutVars>
      </dgm:prSet>
      <dgm:spPr/>
    </dgm:pt>
  </dgm:ptLst>
  <dgm:cxnLst>
    <dgm:cxn modelId="{DC4F8500-9B6A-40AC-B167-AC96093AAA8A}" type="presOf" srcId="{C1D1293B-B9CA-461E-B0A8-2C6C0A062AA2}" destId="{599D4357-070D-42DA-84BB-6D747B58099B}" srcOrd="0" destOrd="0" presId="urn:microsoft.com/office/officeart/2005/8/layout/process3"/>
    <dgm:cxn modelId="{ADD57302-B591-4C0D-850C-2DC488AFA8B7}" srcId="{C1D1293B-B9CA-461E-B0A8-2C6C0A062AA2}" destId="{C4E8B484-0AE1-4537-B4E3-906F6DE52CFB}" srcOrd="0" destOrd="0" parTransId="{339A21E1-057F-49AF-88BD-772B8CCB8F85}" sibTransId="{98061320-7B73-48E1-9545-FEC8CF175825}"/>
    <dgm:cxn modelId="{BCF78F0F-ABA5-4744-8684-D882D1613781}" type="presOf" srcId="{49950DBC-C209-4C49-8D45-3D7DC477F0CB}" destId="{E4532BC2-F2C2-4645-8EF7-E62702CA80C7}" srcOrd="0" destOrd="1" presId="urn:microsoft.com/office/officeart/2005/8/layout/process3"/>
    <dgm:cxn modelId="{A2F17310-625C-448C-B354-B28E06D5FA6E}" type="presOf" srcId="{E9BBAA79-C93E-476B-AB49-CFA471461FBD}" destId="{D9BC6884-57C7-42C2-803C-9C3E6C6DFEEF}" srcOrd="0" destOrd="0" presId="urn:microsoft.com/office/officeart/2005/8/layout/process3"/>
    <dgm:cxn modelId="{4034BD11-9DAC-470E-805A-6881178FA7C7}" type="presOf" srcId="{6F58C69A-6AF8-457D-9AA6-6AE03E90D2BA}" destId="{B6EF0D7E-F685-447D-80DB-A434012AEE83}" srcOrd="0" destOrd="1" presId="urn:microsoft.com/office/officeart/2005/8/layout/process3"/>
    <dgm:cxn modelId="{F576D227-3987-476A-89E5-4BC54011F0F9}" srcId="{E9BBAA79-C93E-476B-AB49-CFA471461FBD}" destId="{E09BB9AC-99AA-4700-812A-61683565DDF6}" srcOrd="1" destOrd="0" parTransId="{45C8A638-EE11-4300-B88D-F5BBBC5EFEA5}" sibTransId="{0B836D09-E6EE-4232-A8E6-5F67EBE61526}"/>
    <dgm:cxn modelId="{0676E32E-04B0-4B05-84AE-CE04BFFF7301}" srcId="{C1D1293B-B9CA-461E-B0A8-2C6C0A062AA2}" destId="{C7F91CC7-BBDE-45E3-AB36-02E4389911B0}" srcOrd="2" destOrd="0" parTransId="{F29869CA-D400-495B-8752-9F308D64411B}" sibTransId="{BDCCA6A2-D205-490E-9E5C-3F142C1C56C1}"/>
    <dgm:cxn modelId="{2F213830-D43F-49C5-B8F7-637E891FE753}" type="presOf" srcId="{280E1AD8-FD3D-4E7E-A31E-9864E4584EBB}" destId="{B6EF0D7E-F685-447D-80DB-A434012AEE83}" srcOrd="0" destOrd="2" presId="urn:microsoft.com/office/officeart/2005/8/layout/process3"/>
    <dgm:cxn modelId="{3B6DA038-84FD-4694-A7A7-95FF8D2C5B09}" srcId="{69EAB823-295C-4B35-8CF0-A38A490BD7A7}" destId="{F830816A-2A1F-4D95-BDDA-0218B25CCF86}" srcOrd="0" destOrd="0" parTransId="{618ADD87-C7E3-4FBD-8E27-6160BE6825DC}" sibTransId="{34FAF778-609F-4D5D-A1FE-73043529F794}"/>
    <dgm:cxn modelId="{8CC6953B-57F7-4BD3-B3C1-00D878949283}" type="presOf" srcId="{98061320-7B73-48E1-9545-FEC8CF175825}" destId="{FAB73CBA-79CF-4066-9793-45355C055548}" srcOrd="1" destOrd="0" presId="urn:microsoft.com/office/officeart/2005/8/layout/process3"/>
    <dgm:cxn modelId="{E75DE73F-ACC5-406A-B3A1-60F48EFD22A2}" type="presOf" srcId="{44B4ACEF-6DF3-46EF-A2B1-C711A1F260FF}" destId="{B6EF0D7E-F685-447D-80DB-A434012AEE83}" srcOrd="0" destOrd="3" presId="urn:microsoft.com/office/officeart/2005/8/layout/process3"/>
    <dgm:cxn modelId="{5371115F-06C4-4C66-9AE3-3022368A82E7}" srcId="{C7F91CC7-BBDE-45E3-AB36-02E4389911B0}" destId="{644AC0DF-CAC3-4DA2-88A4-2B90D63CFC39}" srcOrd="0" destOrd="0" parTransId="{2BF37A0E-F522-4BDA-908D-13D7647637D6}" sibTransId="{929F655E-8D0F-43A2-A829-5B641DEA2FD1}"/>
    <dgm:cxn modelId="{31F70762-EB58-48B1-9921-FE0032EAF4D2}" type="presOf" srcId="{F830816A-2A1F-4D95-BDDA-0218B25CCF86}" destId="{B6EF0D7E-F685-447D-80DB-A434012AEE83}" srcOrd="0" destOrd="0" presId="urn:microsoft.com/office/officeart/2005/8/layout/process3"/>
    <dgm:cxn modelId="{76F7DA42-C8A6-4A93-AB1A-7B4587579533}" type="presOf" srcId="{69EAB823-295C-4B35-8CF0-A38A490BD7A7}" destId="{C7580ABC-A343-45E1-BD55-18BEFD5F5D40}" srcOrd="1" destOrd="0" presId="urn:microsoft.com/office/officeart/2005/8/layout/process3"/>
    <dgm:cxn modelId="{25E13344-10E9-4926-9732-6548A48DD5DF}" type="presOf" srcId="{69EAB823-295C-4B35-8CF0-A38A490BD7A7}" destId="{97B6FF67-2079-4C2F-A3AE-9351FBA76991}" srcOrd="0" destOrd="0" presId="urn:microsoft.com/office/officeart/2005/8/layout/process3"/>
    <dgm:cxn modelId="{2B37446C-7159-4D23-8055-B01C578D8EB0}" type="presOf" srcId="{C4E8B484-0AE1-4537-B4E3-906F6DE52CFB}" destId="{88B1087F-8E59-423C-920F-53D41A4D31C3}" srcOrd="0" destOrd="0" presId="urn:microsoft.com/office/officeart/2005/8/layout/process3"/>
    <dgm:cxn modelId="{8BC93B72-AFC9-4B49-BCEE-67A2D0FBB758}" type="presOf" srcId="{DDF30597-0310-4E74-B3C2-CF9715A047B7}" destId="{8E4F1A3F-AA03-4268-984F-0ACA105E47A3}" srcOrd="0" destOrd="0" presId="urn:microsoft.com/office/officeart/2005/8/layout/process3"/>
    <dgm:cxn modelId="{98FE6178-88AB-450C-98BC-7C57802ED89A}" srcId="{C1D1293B-B9CA-461E-B0A8-2C6C0A062AA2}" destId="{69EAB823-295C-4B35-8CF0-A38A490BD7A7}" srcOrd="1" destOrd="0" parTransId="{F4356DCA-17A8-4DE0-9A2F-2383F9C6346A}" sibTransId="{DDF30597-0310-4E74-B3C2-CF9715A047B7}"/>
    <dgm:cxn modelId="{9A1D1381-496E-474C-82E7-B6FF2226C765}" srcId="{644AC0DF-CAC3-4DA2-88A4-2B90D63CFC39}" destId="{49950DBC-C209-4C49-8D45-3D7DC477F0CB}" srcOrd="0" destOrd="0" parTransId="{AE883469-20C9-4F20-A0F9-F50F80F43F2B}" sibTransId="{99456801-C9F5-4063-8410-E90F349095C1}"/>
    <dgm:cxn modelId="{21345681-258E-4667-B4D0-42A7F603BCC9}" srcId="{F830816A-2A1F-4D95-BDDA-0218B25CCF86}" destId="{280E1AD8-FD3D-4E7E-A31E-9864E4584EBB}" srcOrd="1" destOrd="0" parTransId="{EB10FF69-F9DC-4941-9C27-27FD125177A6}" sibTransId="{622A84EE-4A30-4A4B-9371-A2FE915935B1}"/>
    <dgm:cxn modelId="{D9944492-233D-4E4D-AC4C-8C6386EF9BF7}" type="presOf" srcId="{6272D29D-62E3-4646-B989-090C53ABDCE0}" destId="{D9BC6884-57C7-42C2-803C-9C3E6C6DFEEF}" srcOrd="0" destOrd="1" presId="urn:microsoft.com/office/officeart/2005/8/layout/process3"/>
    <dgm:cxn modelId="{3F884394-E52E-48A4-A4B0-5B6FC853B82A}" srcId="{E9BBAA79-C93E-476B-AB49-CFA471461FBD}" destId="{6272D29D-62E3-4646-B989-090C53ABDCE0}" srcOrd="0" destOrd="0" parTransId="{640C6BF7-A33F-4E46-878E-BF40020BF076}" sibTransId="{54E9276E-DDCB-4F4B-A651-1C907352D4B5}"/>
    <dgm:cxn modelId="{E5EE209D-C3A5-4DF9-9A7D-2035039952E2}" type="presOf" srcId="{C7F91CC7-BBDE-45E3-AB36-02E4389911B0}" destId="{119DB6E0-BAD3-4860-891B-27044B134D00}" srcOrd="1" destOrd="0" presId="urn:microsoft.com/office/officeart/2005/8/layout/process3"/>
    <dgm:cxn modelId="{A38DB5A1-FDA9-4975-87A4-8004CB39EDE6}" type="presOf" srcId="{644AC0DF-CAC3-4DA2-88A4-2B90D63CFC39}" destId="{E4532BC2-F2C2-4645-8EF7-E62702CA80C7}" srcOrd="0" destOrd="0" presId="urn:microsoft.com/office/officeart/2005/8/layout/process3"/>
    <dgm:cxn modelId="{E07CE9B9-8443-4A6B-9AF2-34129E9CD1D7}" srcId="{E9BBAA79-C93E-476B-AB49-CFA471461FBD}" destId="{276EBEC5-8999-4BF4-917F-1DD3BE00797B}" srcOrd="2" destOrd="0" parTransId="{F0E19E8D-B27F-47AB-87D6-BC8D977FFF34}" sibTransId="{FD108FD5-B34B-41F7-87A6-1169B2B6E448}"/>
    <dgm:cxn modelId="{0783DEBC-D673-4AC9-98BF-3F5281EF219B}" type="presOf" srcId="{98061320-7B73-48E1-9545-FEC8CF175825}" destId="{DABF7EF1-960E-469B-AC61-C8037C3A02B1}" srcOrd="0" destOrd="0" presId="urn:microsoft.com/office/officeart/2005/8/layout/process3"/>
    <dgm:cxn modelId="{4497EFBD-9A45-4979-905F-064A37559775}" srcId="{C4E8B484-0AE1-4537-B4E3-906F6DE52CFB}" destId="{E9BBAA79-C93E-476B-AB49-CFA471461FBD}" srcOrd="0" destOrd="0" parTransId="{DF063E5E-96FD-4FF2-ACDC-8CF8F9E64CAC}" sibTransId="{2DABD998-9106-4546-B8B3-3840DA0CBBFF}"/>
    <dgm:cxn modelId="{54D6EFC3-6C3D-43A0-8949-37CD324D9A11}" type="presOf" srcId="{DDF30597-0310-4E74-B3C2-CF9715A047B7}" destId="{FC39E3DC-F213-4FC8-A4A2-D00BC88FE5D1}" srcOrd="1" destOrd="0" presId="urn:microsoft.com/office/officeart/2005/8/layout/process3"/>
    <dgm:cxn modelId="{8BAB38D3-DB75-43B6-9F9A-EA227C42EB32}" type="presOf" srcId="{E09BB9AC-99AA-4700-812A-61683565DDF6}" destId="{D9BC6884-57C7-42C2-803C-9C3E6C6DFEEF}" srcOrd="0" destOrd="2" presId="urn:microsoft.com/office/officeart/2005/8/layout/process3"/>
    <dgm:cxn modelId="{104526D6-B169-4F7F-9577-C52AC00984D7}" type="presOf" srcId="{C7F91CC7-BBDE-45E3-AB36-02E4389911B0}" destId="{13724DB1-5C80-4AC4-AEE2-DBE97093290E}" srcOrd="0" destOrd="0" presId="urn:microsoft.com/office/officeart/2005/8/layout/process3"/>
    <dgm:cxn modelId="{B2DB77D6-276E-4162-A8B6-454F83A6DB3E}" type="presOf" srcId="{C4E8B484-0AE1-4537-B4E3-906F6DE52CFB}" destId="{595BA65A-2E53-4C61-B0FB-52CEC4296683}" srcOrd="1" destOrd="0" presId="urn:microsoft.com/office/officeart/2005/8/layout/process3"/>
    <dgm:cxn modelId="{8DC832DB-2DBE-4473-A38E-ECAA40E1B804}" type="presOf" srcId="{276EBEC5-8999-4BF4-917F-1DD3BE00797B}" destId="{D9BC6884-57C7-42C2-803C-9C3E6C6DFEEF}" srcOrd="0" destOrd="3" presId="urn:microsoft.com/office/officeart/2005/8/layout/process3"/>
    <dgm:cxn modelId="{2E4E4DF9-474B-4FDE-9B73-8BEAAD7E6953}" srcId="{F830816A-2A1F-4D95-BDDA-0218B25CCF86}" destId="{6F58C69A-6AF8-457D-9AA6-6AE03E90D2BA}" srcOrd="0" destOrd="0" parTransId="{A46FEB31-8F3A-4645-870B-6EEFD957783A}" sibTransId="{78FA5EF7-9DA0-4535-8462-EB43725C013F}"/>
    <dgm:cxn modelId="{C51976FD-788F-4D3E-B89A-C462DE05B644}" srcId="{F830816A-2A1F-4D95-BDDA-0218B25CCF86}" destId="{44B4ACEF-6DF3-46EF-A2B1-C711A1F260FF}" srcOrd="2" destOrd="0" parTransId="{6C15B43C-C03F-447F-8FAD-18A935CB8E91}" sibTransId="{EC27BEA5-E715-4B8F-B414-D24CA39C934E}"/>
    <dgm:cxn modelId="{36B4244A-C556-406F-8560-7DED93C83D9E}" type="presParOf" srcId="{599D4357-070D-42DA-84BB-6D747B58099B}" destId="{1B2934E1-A8C4-4B7A-8049-F9C63EF77535}" srcOrd="0" destOrd="0" presId="urn:microsoft.com/office/officeart/2005/8/layout/process3"/>
    <dgm:cxn modelId="{3BC90C5D-B30D-447C-93EA-7225252DE42E}" type="presParOf" srcId="{1B2934E1-A8C4-4B7A-8049-F9C63EF77535}" destId="{88B1087F-8E59-423C-920F-53D41A4D31C3}" srcOrd="0" destOrd="0" presId="urn:microsoft.com/office/officeart/2005/8/layout/process3"/>
    <dgm:cxn modelId="{B58C8E3A-27A5-4DEA-93A9-EC2B7E96C8C8}" type="presParOf" srcId="{1B2934E1-A8C4-4B7A-8049-F9C63EF77535}" destId="{595BA65A-2E53-4C61-B0FB-52CEC4296683}" srcOrd="1" destOrd="0" presId="urn:microsoft.com/office/officeart/2005/8/layout/process3"/>
    <dgm:cxn modelId="{AA099252-7DC7-4E8E-8F98-0E94B07E2F77}" type="presParOf" srcId="{1B2934E1-A8C4-4B7A-8049-F9C63EF77535}" destId="{D9BC6884-57C7-42C2-803C-9C3E6C6DFEEF}" srcOrd="2" destOrd="0" presId="urn:microsoft.com/office/officeart/2005/8/layout/process3"/>
    <dgm:cxn modelId="{A3E5256D-B182-4224-B164-4570FE1C020B}" type="presParOf" srcId="{599D4357-070D-42DA-84BB-6D747B58099B}" destId="{DABF7EF1-960E-469B-AC61-C8037C3A02B1}" srcOrd="1" destOrd="0" presId="urn:microsoft.com/office/officeart/2005/8/layout/process3"/>
    <dgm:cxn modelId="{A5886BED-0D24-4BDC-BE29-5EB133C53C01}" type="presParOf" srcId="{DABF7EF1-960E-469B-AC61-C8037C3A02B1}" destId="{FAB73CBA-79CF-4066-9793-45355C055548}" srcOrd="0" destOrd="0" presId="urn:microsoft.com/office/officeart/2005/8/layout/process3"/>
    <dgm:cxn modelId="{00B1AB0C-1782-4A58-AD0D-E2C06A45A60E}" type="presParOf" srcId="{599D4357-070D-42DA-84BB-6D747B58099B}" destId="{A7C7CA7B-440C-43C3-AA6C-06BBEE48E183}" srcOrd="2" destOrd="0" presId="urn:microsoft.com/office/officeart/2005/8/layout/process3"/>
    <dgm:cxn modelId="{561A9AAF-5CB9-44E3-AA1B-F4B7BEAF48D3}" type="presParOf" srcId="{A7C7CA7B-440C-43C3-AA6C-06BBEE48E183}" destId="{97B6FF67-2079-4C2F-A3AE-9351FBA76991}" srcOrd="0" destOrd="0" presId="urn:microsoft.com/office/officeart/2005/8/layout/process3"/>
    <dgm:cxn modelId="{3084CB94-8C30-486F-8D65-11EBA9466926}" type="presParOf" srcId="{A7C7CA7B-440C-43C3-AA6C-06BBEE48E183}" destId="{C7580ABC-A343-45E1-BD55-18BEFD5F5D40}" srcOrd="1" destOrd="0" presId="urn:microsoft.com/office/officeart/2005/8/layout/process3"/>
    <dgm:cxn modelId="{C7BF72DF-3477-42AD-B8E3-3138535B49EC}" type="presParOf" srcId="{A7C7CA7B-440C-43C3-AA6C-06BBEE48E183}" destId="{B6EF0D7E-F685-447D-80DB-A434012AEE83}" srcOrd="2" destOrd="0" presId="urn:microsoft.com/office/officeart/2005/8/layout/process3"/>
    <dgm:cxn modelId="{7F11E3F3-3650-468B-A7E3-14D5E8941C4D}" type="presParOf" srcId="{599D4357-070D-42DA-84BB-6D747B58099B}" destId="{8E4F1A3F-AA03-4268-984F-0ACA105E47A3}" srcOrd="3" destOrd="0" presId="urn:microsoft.com/office/officeart/2005/8/layout/process3"/>
    <dgm:cxn modelId="{8D3605A5-7A03-418A-BE0A-6A3C076A0934}" type="presParOf" srcId="{8E4F1A3F-AA03-4268-984F-0ACA105E47A3}" destId="{FC39E3DC-F213-4FC8-A4A2-D00BC88FE5D1}" srcOrd="0" destOrd="0" presId="urn:microsoft.com/office/officeart/2005/8/layout/process3"/>
    <dgm:cxn modelId="{9AFD6BCD-09A6-404D-9EAB-AB948FF2CE55}" type="presParOf" srcId="{599D4357-070D-42DA-84BB-6D747B58099B}" destId="{9DAA2F1D-F44A-4576-AF1F-A79A1DCDADE6}" srcOrd="4" destOrd="0" presId="urn:microsoft.com/office/officeart/2005/8/layout/process3"/>
    <dgm:cxn modelId="{D45E8971-CAD2-47E6-B8E0-686AB4247402}" type="presParOf" srcId="{9DAA2F1D-F44A-4576-AF1F-A79A1DCDADE6}" destId="{13724DB1-5C80-4AC4-AEE2-DBE97093290E}" srcOrd="0" destOrd="0" presId="urn:microsoft.com/office/officeart/2005/8/layout/process3"/>
    <dgm:cxn modelId="{4DE2D50E-37A6-4FBF-B045-7C16F2221DF1}" type="presParOf" srcId="{9DAA2F1D-F44A-4576-AF1F-A79A1DCDADE6}" destId="{119DB6E0-BAD3-4860-891B-27044B134D00}" srcOrd="1" destOrd="0" presId="urn:microsoft.com/office/officeart/2005/8/layout/process3"/>
    <dgm:cxn modelId="{EAB61366-64C8-4460-89C4-5B6DDDCF5697}" type="presParOf" srcId="{9DAA2F1D-F44A-4576-AF1F-A79A1DCDADE6}" destId="{E4532BC2-F2C2-4645-8EF7-E62702CA80C7}"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BA65A-2E53-4C61-B0FB-52CEC4296683}">
      <dsp:nvSpPr>
        <dsp:cNvPr id="0" name=""/>
        <dsp:cNvSpPr/>
      </dsp:nvSpPr>
      <dsp:spPr>
        <a:xfrm>
          <a:off x="4307" y="687717"/>
          <a:ext cx="1958711" cy="8786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da-DK" sz="1500" kern="1200"/>
            <a:t>Dit barn fortæller om en konflikt</a:t>
          </a:r>
        </a:p>
      </dsp:txBody>
      <dsp:txXfrm>
        <a:off x="4307" y="687717"/>
        <a:ext cx="1958711" cy="585774"/>
      </dsp:txXfrm>
    </dsp:sp>
    <dsp:sp modelId="{D9BC6884-57C7-42C2-803C-9C3E6C6DFEEF}">
      <dsp:nvSpPr>
        <dsp:cNvPr id="0" name=""/>
        <dsp:cNvSpPr/>
      </dsp:nvSpPr>
      <dsp:spPr>
        <a:xfrm>
          <a:off x="405489" y="1273491"/>
          <a:ext cx="1958711" cy="38171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da-DK" sz="1500" kern="1200"/>
            <a:t>UNDERSØG:</a:t>
          </a:r>
        </a:p>
        <a:p>
          <a:pPr marL="228600" lvl="2" indent="-114300" algn="l" defTabSz="666750">
            <a:lnSpc>
              <a:spcPct val="90000"/>
            </a:lnSpc>
            <a:spcBef>
              <a:spcPct val="0"/>
            </a:spcBef>
            <a:spcAft>
              <a:spcPct val="15000"/>
            </a:spcAft>
            <a:buFont typeface="Wingdings" panose="05000000000000000000" pitchFamily="2" charset="2"/>
            <a:buChar char="ü"/>
          </a:pPr>
          <a:r>
            <a:rPr lang="da-DK" sz="1500" kern="1200"/>
            <a:t>Er konflikten stadig aktuel?</a:t>
          </a:r>
        </a:p>
        <a:p>
          <a:pPr marL="228600" lvl="2" indent="-114300" algn="l" defTabSz="666750">
            <a:lnSpc>
              <a:spcPct val="90000"/>
            </a:lnSpc>
            <a:spcBef>
              <a:spcPct val="0"/>
            </a:spcBef>
            <a:spcAft>
              <a:spcPct val="15000"/>
            </a:spcAft>
            <a:buFont typeface="Wingdings" panose="05000000000000000000" pitchFamily="2" charset="2"/>
            <a:buChar char="ü"/>
          </a:pPr>
          <a:r>
            <a:rPr lang="da-DK" sz="1500" kern="1200"/>
            <a:t>Er der brug for hjælp fra dig, eller skal du bare lytte?</a:t>
          </a:r>
        </a:p>
        <a:p>
          <a:pPr marL="228600" lvl="2" indent="-114300" algn="l" defTabSz="666750">
            <a:lnSpc>
              <a:spcPct val="90000"/>
            </a:lnSpc>
            <a:spcBef>
              <a:spcPct val="0"/>
            </a:spcBef>
            <a:spcAft>
              <a:spcPct val="15000"/>
            </a:spcAft>
            <a:buFont typeface="Wingdings" panose="05000000000000000000" pitchFamily="2" charset="2"/>
            <a:buChar char="ü"/>
          </a:pPr>
          <a:r>
            <a:rPr lang="da-DK" sz="1500" kern="1200"/>
            <a:t>Kan konflikten løses ved at række ud til forældrene til det andet/de andre børn?</a:t>
          </a:r>
        </a:p>
      </dsp:txBody>
      <dsp:txXfrm>
        <a:off x="462858" y="1330860"/>
        <a:ext cx="1843973" cy="3702387"/>
      </dsp:txXfrm>
    </dsp:sp>
    <dsp:sp modelId="{DABF7EF1-960E-469B-AC61-C8037C3A02B1}">
      <dsp:nvSpPr>
        <dsp:cNvPr id="0" name=""/>
        <dsp:cNvSpPr/>
      </dsp:nvSpPr>
      <dsp:spPr>
        <a:xfrm>
          <a:off x="2259952" y="736773"/>
          <a:ext cx="629499" cy="48766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a-DK" sz="1200" kern="1200"/>
        </a:p>
      </dsp:txBody>
      <dsp:txXfrm>
        <a:off x="2259952" y="834305"/>
        <a:ext cx="483200" cy="292598"/>
      </dsp:txXfrm>
    </dsp:sp>
    <dsp:sp modelId="{C7580ABC-A343-45E1-BD55-18BEFD5F5D40}">
      <dsp:nvSpPr>
        <dsp:cNvPr id="0" name=""/>
        <dsp:cNvSpPr/>
      </dsp:nvSpPr>
      <dsp:spPr>
        <a:xfrm>
          <a:off x="3150753" y="687717"/>
          <a:ext cx="1958711" cy="8786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da-DK" sz="1500" kern="1200"/>
            <a:t>Du kontakter lærer/pædagog</a:t>
          </a:r>
        </a:p>
      </dsp:txBody>
      <dsp:txXfrm>
        <a:off x="3150753" y="687717"/>
        <a:ext cx="1958711" cy="585774"/>
      </dsp:txXfrm>
    </dsp:sp>
    <dsp:sp modelId="{B6EF0D7E-F685-447D-80DB-A434012AEE83}">
      <dsp:nvSpPr>
        <dsp:cNvPr id="0" name=""/>
        <dsp:cNvSpPr/>
      </dsp:nvSpPr>
      <dsp:spPr>
        <a:xfrm>
          <a:off x="3551935" y="1273491"/>
          <a:ext cx="1958711" cy="38171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da-DK" sz="1500" kern="1200"/>
            <a:t>RÆK UD:</a:t>
          </a:r>
        </a:p>
        <a:p>
          <a:pPr marL="228600" lvl="2" indent="-114300" algn="l" defTabSz="666750">
            <a:lnSpc>
              <a:spcPct val="90000"/>
            </a:lnSpc>
            <a:spcBef>
              <a:spcPct val="0"/>
            </a:spcBef>
            <a:spcAft>
              <a:spcPct val="15000"/>
            </a:spcAft>
            <a:buFont typeface="Wingdings" panose="05000000000000000000" pitchFamily="2" charset="2"/>
            <a:buChar char="ü"/>
          </a:pPr>
          <a:r>
            <a:rPr lang="da-DK" sz="1500" kern="1200"/>
            <a:t>Tag kontakt til den lærer/pædagog, der var i nærheden da konflikten opstod.</a:t>
          </a:r>
        </a:p>
        <a:p>
          <a:pPr marL="228600" lvl="2" indent="-114300" algn="l" defTabSz="666750">
            <a:lnSpc>
              <a:spcPct val="90000"/>
            </a:lnSpc>
            <a:spcBef>
              <a:spcPct val="0"/>
            </a:spcBef>
            <a:spcAft>
              <a:spcPct val="15000"/>
            </a:spcAft>
            <a:buFont typeface="Wingdings" panose="05000000000000000000" pitchFamily="2" charset="2"/>
            <a:buChar char="ü"/>
          </a:pPr>
          <a:r>
            <a:rPr lang="da-DK" sz="1500" kern="1200"/>
            <a:t>Spørg ind til, hvad der allerede er gjort.</a:t>
          </a:r>
        </a:p>
        <a:p>
          <a:pPr marL="228600" lvl="2" indent="-114300" algn="l" defTabSz="666750">
            <a:lnSpc>
              <a:spcPct val="90000"/>
            </a:lnSpc>
            <a:spcBef>
              <a:spcPct val="0"/>
            </a:spcBef>
            <a:spcAft>
              <a:spcPct val="15000"/>
            </a:spcAft>
            <a:buFont typeface="Wingdings" panose="05000000000000000000" pitchFamily="2" charset="2"/>
            <a:buChar char="ü"/>
          </a:pPr>
          <a:r>
            <a:rPr lang="da-DK" sz="1500" kern="1200"/>
            <a:t>Del dit barns perspektiv – og vær åben for andres perspektiver.</a:t>
          </a:r>
        </a:p>
      </dsp:txBody>
      <dsp:txXfrm>
        <a:off x="3609304" y="1330860"/>
        <a:ext cx="1843973" cy="3702387"/>
      </dsp:txXfrm>
    </dsp:sp>
    <dsp:sp modelId="{8E4F1A3F-AA03-4268-984F-0ACA105E47A3}">
      <dsp:nvSpPr>
        <dsp:cNvPr id="0" name=""/>
        <dsp:cNvSpPr/>
      </dsp:nvSpPr>
      <dsp:spPr>
        <a:xfrm>
          <a:off x="5406398" y="736773"/>
          <a:ext cx="629499" cy="48766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a-DK" sz="1200" kern="1200"/>
        </a:p>
      </dsp:txBody>
      <dsp:txXfrm>
        <a:off x="5406398" y="834305"/>
        <a:ext cx="483200" cy="292598"/>
      </dsp:txXfrm>
    </dsp:sp>
    <dsp:sp modelId="{119DB6E0-BAD3-4860-891B-27044B134D00}">
      <dsp:nvSpPr>
        <dsp:cNvPr id="0" name=""/>
        <dsp:cNvSpPr/>
      </dsp:nvSpPr>
      <dsp:spPr>
        <a:xfrm>
          <a:off x="6297198" y="687717"/>
          <a:ext cx="1958711" cy="8786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da-DK" sz="1500" kern="1200"/>
            <a:t>Ledelsen inddrages</a:t>
          </a:r>
        </a:p>
      </dsp:txBody>
      <dsp:txXfrm>
        <a:off x="6297198" y="687717"/>
        <a:ext cx="1958711" cy="585774"/>
      </dsp:txXfrm>
    </dsp:sp>
    <dsp:sp modelId="{E4532BC2-F2C2-4645-8EF7-E62702CA80C7}">
      <dsp:nvSpPr>
        <dsp:cNvPr id="0" name=""/>
        <dsp:cNvSpPr/>
      </dsp:nvSpPr>
      <dsp:spPr>
        <a:xfrm>
          <a:off x="6698380" y="1273491"/>
          <a:ext cx="1958711" cy="38171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da-DK" sz="1500" kern="1200"/>
            <a:t>INDDRAG:</a:t>
          </a:r>
        </a:p>
        <a:p>
          <a:pPr marL="228600" lvl="2" indent="-114300" algn="l" defTabSz="666750">
            <a:lnSpc>
              <a:spcPct val="90000"/>
            </a:lnSpc>
            <a:spcBef>
              <a:spcPct val="0"/>
            </a:spcBef>
            <a:spcAft>
              <a:spcPct val="15000"/>
            </a:spcAft>
            <a:buFont typeface="Wingdings" panose="05000000000000000000" pitchFamily="2" charset="2"/>
            <a:buChar char="ü"/>
          </a:pPr>
          <a:r>
            <a:rPr lang="da-DK" sz="1500" kern="1200"/>
            <a:t>Ledelsen inddrages, hvis konflikten ikke løses ved hjælp af lærer/pædagog. </a:t>
          </a:r>
        </a:p>
      </dsp:txBody>
      <dsp:txXfrm>
        <a:off x="6755749" y="1330860"/>
        <a:ext cx="1843973" cy="3702387"/>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76C8A-3391-4432-A27C-F64BD0EF98DF}" type="datetimeFigureOut">
              <a:rPr lang="da-DK" smtClean="0"/>
              <a:t>04-06-2026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1270F5-C394-4350-A41E-F223897AA52F}" type="slidenum">
              <a:rPr lang="da-DK" smtClean="0"/>
              <a:t>‹nr.›</a:t>
            </a:fld>
            <a:endParaRPr lang="da-DK"/>
          </a:p>
        </p:txBody>
      </p:sp>
    </p:spTree>
    <p:extLst>
      <p:ext uri="{BB962C8B-B14F-4D97-AF65-F5344CB8AC3E}">
        <p14:creationId xmlns:p14="http://schemas.microsoft.com/office/powerpoint/2010/main" val="2592962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konfliktloesning.dk/videnscenter/om-konflikter/definition-og-konfliktsyn/"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a:t>[1 min]</a:t>
            </a:r>
          </a:p>
          <a:p>
            <a:pPr>
              <a:lnSpc>
                <a:spcPct val="107000"/>
              </a:lnSpc>
              <a:spcAft>
                <a:spcPts val="800"/>
              </a:spcAft>
            </a:pPr>
            <a:r>
              <a:rPr lang="da-DK" sz="1800" kern="100">
                <a:effectLst/>
                <a:latin typeface="Aptos" panose="020B0004020202020204" pitchFamily="34" charset="0"/>
                <a:ea typeface="Aptos" panose="020B0004020202020204" pitchFamily="34" charset="0"/>
                <a:cs typeface="Arial" panose="020B0604020202020204" pitchFamily="34" charset="0"/>
              </a:rPr>
              <a:t>Hvert år vil der være et tema på forældremødet, som vi dykker lidt mere ned i, for det er særligt omkring de temaer, at vi har brug for et godt samarbejde på tværs i klassen – mellem forældre, lærere og pædagoger. </a:t>
            </a:r>
          </a:p>
          <a:p>
            <a:pPr>
              <a:lnSpc>
                <a:spcPct val="107000"/>
              </a:lnSpc>
              <a:spcAft>
                <a:spcPts val="800"/>
              </a:spcAft>
            </a:pPr>
            <a:r>
              <a:rPr lang="da-DK" sz="1800" kern="100">
                <a:effectLst/>
                <a:latin typeface="Aptos" panose="020B0004020202020204" pitchFamily="34" charset="0"/>
                <a:ea typeface="Aptos" panose="020B0004020202020204" pitchFamily="34" charset="0"/>
                <a:cs typeface="Arial" panose="020B0604020202020204" pitchFamily="34" charset="0"/>
              </a:rPr>
              <a:t>Temaet er udvalgt, da det er vores erfaring, at det fylder i børnenes hverdag. Derfor kan temaet også påvirke børnenes trivsel her på skolen og derhjemme. Når vi tager temaet op som skole, er det for at facilitere samtaler mellem jer forældre, som giver forståelse for hinandens perspektiver. En accept af hinandens perspektiver giver et trygt fællesskab for både børn og forældre. Samtidig giver det de bedste betingelser for trivsel blandt børnene – og det må være vores fælles mål.</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a:p>
          <a:p>
            <a:pPr marL="0" marR="0" lvl="0" indent="0" algn="l" defTabSz="914400" rtl="0" eaLnBrk="1" fontAlgn="auto" latinLnBrk="0" hangingPunct="1">
              <a:lnSpc>
                <a:spcPct val="100000"/>
              </a:lnSpc>
              <a:spcBef>
                <a:spcPts val="0"/>
              </a:spcBef>
              <a:spcAft>
                <a:spcPts val="0"/>
              </a:spcAft>
              <a:buClrTx/>
              <a:buSzTx/>
              <a:buFontTx/>
              <a:buNone/>
              <a:tabLst/>
              <a:defRPr/>
            </a:pPr>
            <a:r>
              <a:rPr lang="da-DK"/>
              <a:t>Dette års tema er udviklet af Red Barnet, så nu skifter layoutet lidt. Som I kan se, handler det om fællesskaber og konflikter.</a:t>
            </a:r>
          </a:p>
          <a:p>
            <a:endParaRPr lang="da-DK"/>
          </a:p>
          <a:p>
            <a:pPr marL="0" marR="0" lvl="0" indent="0" algn="l" defTabSz="914400" rtl="0" eaLnBrk="1" fontAlgn="auto" latinLnBrk="0" hangingPunct="1">
              <a:lnSpc>
                <a:spcPct val="100000"/>
              </a:lnSpc>
              <a:spcBef>
                <a:spcPts val="0"/>
              </a:spcBef>
              <a:spcAft>
                <a:spcPts val="0"/>
              </a:spcAft>
              <a:buClrTx/>
              <a:buSzTx/>
              <a:buFontTx/>
              <a:buNone/>
              <a:tabLst/>
              <a:defRPr/>
            </a:pPr>
            <a:r>
              <a:rPr lang="da-DK"/>
              <a:t>[Note: Dette tema kan naturligvis være relevant på flere forskellige klassetrin. Tag temaet og dialogen op på forældremødet, hvor det giver mening].</a:t>
            </a:r>
          </a:p>
          <a:p>
            <a:endParaRPr lang="da-DK"/>
          </a:p>
        </p:txBody>
      </p:sp>
      <p:sp>
        <p:nvSpPr>
          <p:cNvPr id="4" name="Pladsholder til slidenummer 3"/>
          <p:cNvSpPr>
            <a:spLocks noGrp="1"/>
          </p:cNvSpPr>
          <p:nvPr>
            <p:ph type="sldNum" sz="quarter" idx="5"/>
          </p:nvPr>
        </p:nvSpPr>
        <p:spPr/>
        <p:txBody>
          <a:bodyPr/>
          <a:lstStyle/>
          <a:p>
            <a:fld id="{081270F5-C394-4350-A41E-F223897AA52F}" type="slidenum">
              <a:rPr lang="da-DK" smtClean="0"/>
              <a:t>1</a:t>
            </a:fld>
            <a:endParaRPr lang="da-DK"/>
          </a:p>
        </p:txBody>
      </p:sp>
    </p:spTree>
    <p:extLst>
      <p:ext uri="{BB962C8B-B14F-4D97-AF65-F5344CB8AC3E}">
        <p14:creationId xmlns:p14="http://schemas.microsoft.com/office/powerpoint/2010/main" val="3808861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[3 min]</a:t>
            </a:r>
          </a:p>
          <a:p>
            <a:r>
              <a:rPr lang="da-DK"/>
              <a:t>Vi tager dette tema op i år, fordi det er vigtigt at etablere et godt fællesskab fra starten af skoletiden. Børnene i klassen skal være sammen de næste mange år, og både for deres trivsel og deres læring, er det afgørende, at vi får skabt et godt fællesskab i klassen.</a:t>
            </a:r>
          </a:p>
          <a:p>
            <a:endParaRPr lang="da-DK"/>
          </a:p>
          <a:p>
            <a:r>
              <a:rPr lang="da-DK"/>
              <a:t>Vi skelner mellem </a:t>
            </a:r>
            <a:r>
              <a:rPr lang="da-DK" i="1"/>
              <a:t>formelle</a:t>
            </a:r>
            <a:r>
              <a:rPr lang="da-DK"/>
              <a:t> og </a:t>
            </a:r>
            <a:r>
              <a:rPr lang="da-DK" i="1"/>
              <a:t>uformelle</a:t>
            </a:r>
            <a:r>
              <a:rPr lang="da-DK"/>
              <a:t> fællesskaber. Det formelle fællesskab er klassens fællesskab. Det skal være trygt, og der skal være plads til forskelligheder. Det er et arbejdsfællesskab, hvor alle skal kunne arbejde sammen. [klik frem og vis den store cirkel]</a:t>
            </a:r>
          </a:p>
          <a:p>
            <a:endParaRPr lang="da-DK"/>
          </a:p>
          <a:p>
            <a:r>
              <a:rPr lang="da-DK"/>
              <a:t>Det uformelle fællesskab er de venskaber, der opstår i klassen. Nogle uformelle fællesskaber er store, andre er små, og der kan sagtens være overlap, hvor det samme barn optræder i flere uformelle fællesskaber. [klik frem og vis de små cirkler inde i den store]</a:t>
            </a:r>
          </a:p>
          <a:p>
            <a:endParaRPr lang="da-DK"/>
          </a:p>
          <a:p>
            <a:r>
              <a:rPr lang="da-DK"/>
              <a:t>Vi arbejder med det formelle fællesskab her i skolen. Et trygt formelt fællesskab giver de bedste betingelser for gode venskaber, men vi kan ikke garantere venner til alle, for det er også et spørgsmål om kemi imellem børnene. Men vi kan forvente, at alle børn er gode klassekammerater. Vi vender tilbage til, hvordan vi kan samarbejde om det.</a:t>
            </a:r>
          </a:p>
          <a:p>
            <a:endParaRPr lang="da-DK"/>
          </a:p>
        </p:txBody>
      </p:sp>
      <p:sp>
        <p:nvSpPr>
          <p:cNvPr id="4" name="Pladsholder til slidenummer 3"/>
          <p:cNvSpPr>
            <a:spLocks noGrp="1"/>
          </p:cNvSpPr>
          <p:nvPr>
            <p:ph type="sldNum" sz="quarter" idx="5"/>
          </p:nvPr>
        </p:nvSpPr>
        <p:spPr/>
        <p:txBody>
          <a:bodyPr/>
          <a:lstStyle/>
          <a:p>
            <a:fld id="{081270F5-C394-4350-A41E-F223897AA52F}" type="slidenum">
              <a:rPr lang="da-DK" smtClean="0"/>
              <a:t>2</a:t>
            </a:fld>
            <a:endParaRPr lang="da-DK"/>
          </a:p>
        </p:txBody>
      </p:sp>
    </p:spTree>
    <p:extLst>
      <p:ext uri="{BB962C8B-B14F-4D97-AF65-F5344CB8AC3E}">
        <p14:creationId xmlns:p14="http://schemas.microsoft.com/office/powerpoint/2010/main" val="1072859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[7 min]</a:t>
            </a:r>
          </a:p>
          <a:p>
            <a:r>
              <a:rPr lang="da-DK"/>
              <a:t>Vi mennesker har brug for andre mennesker. </a:t>
            </a:r>
          </a:p>
          <a:p>
            <a:endParaRPr lang="da-DK"/>
          </a:p>
          <a:p>
            <a:r>
              <a:rPr lang="da-DK" b="1"/>
              <a:t>Vi er sociale væsener</a:t>
            </a:r>
          </a:p>
          <a:p>
            <a:r>
              <a:rPr lang="da-DK"/>
              <a:t>Vi er sociale væsener. Det er sådan, vi er skabt fra naturens side. Vores sociale behov kan dog være ret forskellige – mens nogle børn har brug for mange sociale kontakter, kan andre være meget tilfredse med få gode venner. Alle har dog det til fælles, at vi har brug for at høre til.</a:t>
            </a:r>
          </a:p>
          <a:p>
            <a:endParaRPr lang="da-DK"/>
          </a:p>
          <a:p>
            <a:r>
              <a:rPr lang="da-DK" b="1"/>
              <a:t>Overlevelsen afhænger af fællesskabet</a:t>
            </a:r>
          </a:p>
          <a:p>
            <a:r>
              <a:rPr lang="da-DK"/>
              <a:t>Vi har noget til fælles med de her pingviner. De er også sociale væsener, og deres overlevelse afhænger helt bogstaveligt at fællesskabet. Når det fryser mange minusgrader i snestormene på Sydpolen, er pingvinerne afhængige af kropsvarmen fra de andre for ikke at fryse ihjel. De stiller sig helt tæt sammen i flokken. De ved helt instinktivt, at de er nødt til at skiftes til at stå yderst – at tage én for holdet – og give læ til de andre. Hvis alle bare bliver stående, hvor de har det lunt, kommer den yderste kreds til at dø af kulde, og så den næste kreds. Og den næste. Og hele flokken vil uddø. Så de skifter altså plads.</a:t>
            </a:r>
          </a:p>
          <a:p>
            <a:endParaRPr lang="da-DK"/>
          </a:p>
          <a:p>
            <a:r>
              <a:rPr lang="da-DK"/>
              <a:t>Vores overlevelse afhænger også af fællesskabet. Helt oprindeligt for at overleve i den vilde natur, men nu er det et grundlæggende psykologisk behov. Vi kalder det behovet for samhørighed. Altså at høre til. </a:t>
            </a:r>
          </a:p>
          <a:p>
            <a:endParaRPr lang="da-DK"/>
          </a:p>
          <a:p>
            <a:r>
              <a:rPr lang="da-DK" b="1"/>
              <a:t>Tryghed i fællesskabet er afgørende</a:t>
            </a:r>
          </a:p>
          <a:p>
            <a:r>
              <a:rPr lang="da-DK"/>
              <a:t>Vores hjerne reagerer instinktivt, hvis vi oplever en usikkerhed på vores plads i fællesskabet. Hjernen kan gå i alarmberedskab, fordi den simpelthen bliver bange for, at vi dør. Kroppen kan gå i selvopretholdelsestilstand, hvor vi træffer beslutninger, der sikrer vores egen overlevelse, og hvor der ikke altid er lige god plads til empatien: Vi kan komme til at skubbe til andre for selv at få en plads i fællesskabet. Ikke fordi vi er dårligt opdragede, men fordi hjernen træffer en beslutning uden om den gode opdragelse.</a:t>
            </a:r>
          </a:p>
          <a:p>
            <a:r>
              <a:rPr lang="da-DK"/>
              <a:t>Det betyder selvfølgelig ikke, at vi ikke skal opdrage vores børn, eller at vi ikke skal arbejde med det gode kammeratskab. Det skal vi selvfølgelig, for denne utryghed kan forebygges ved at vi skaber trygge fællesskaber for børnene, hvor alle oplever at de hører til. Det er afgørende for børnenes trivsel, og det frigiver plads til, at hjernen kan koncentrere sig om læring.</a:t>
            </a:r>
          </a:p>
          <a:p>
            <a:endParaRPr lang="da-DK"/>
          </a:p>
          <a:p>
            <a:r>
              <a:rPr lang="da-DK" b="1"/>
              <a:t>Negative erfaringer har konsekvenser</a:t>
            </a:r>
          </a:p>
          <a:p>
            <a:r>
              <a:rPr lang="da-DK"/>
              <a:t>Positive oplevelser med fællesskaber styrker børnenes selvværd, og giver dem positive forventninger og gode forudsætninger for at lykkes godt i de næste fællesskaber. Omvendt kan negative oplevelser svække selvværdet, og give børnene negative forventninger og dårligere forudsætninger for at lykkes i de næste fællesskaber. Det kan have konsekvenser på lang sigt.</a:t>
            </a:r>
          </a:p>
        </p:txBody>
      </p:sp>
      <p:sp>
        <p:nvSpPr>
          <p:cNvPr id="4" name="Pladsholder til slidenummer 3"/>
          <p:cNvSpPr>
            <a:spLocks noGrp="1"/>
          </p:cNvSpPr>
          <p:nvPr>
            <p:ph type="sldNum" sz="quarter" idx="5"/>
          </p:nvPr>
        </p:nvSpPr>
        <p:spPr/>
        <p:txBody>
          <a:bodyPr/>
          <a:lstStyle/>
          <a:p>
            <a:fld id="{081270F5-C394-4350-A41E-F223897AA52F}" type="slidenum">
              <a:rPr lang="da-DK" smtClean="0"/>
              <a:t>3</a:t>
            </a:fld>
            <a:endParaRPr lang="da-DK"/>
          </a:p>
        </p:txBody>
      </p:sp>
    </p:spTree>
    <p:extLst>
      <p:ext uri="{BB962C8B-B14F-4D97-AF65-F5344CB8AC3E}">
        <p14:creationId xmlns:p14="http://schemas.microsoft.com/office/powerpoint/2010/main" val="2182005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[6 min]</a:t>
            </a:r>
          </a:p>
          <a:p>
            <a:r>
              <a:rPr lang="da-DK"/>
              <a:t>[Listerne her er bud på en rollefordeling. Den skal naturligvis tilpasses det, I konkret gør. Vær opmærksom på at præsentere en god balance mellem det ”vi” gør og det ”I” gør.]</a:t>
            </a:r>
          </a:p>
        </p:txBody>
      </p:sp>
      <p:sp>
        <p:nvSpPr>
          <p:cNvPr id="4" name="Pladsholder til slidenummer 3"/>
          <p:cNvSpPr>
            <a:spLocks noGrp="1"/>
          </p:cNvSpPr>
          <p:nvPr>
            <p:ph type="sldNum" sz="quarter" idx="5"/>
          </p:nvPr>
        </p:nvSpPr>
        <p:spPr/>
        <p:txBody>
          <a:bodyPr/>
          <a:lstStyle/>
          <a:p>
            <a:fld id="{081270F5-C394-4350-A41E-F223897AA52F}" type="slidenum">
              <a:rPr lang="da-DK" smtClean="0"/>
              <a:t>4</a:t>
            </a:fld>
            <a:endParaRPr lang="da-DK"/>
          </a:p>
        </p:txBody>
      </p:sp>
    </p:spTree>
    <p:extLst>
      <p:ext uri="{BB962C8B-B14F-4D97-AF65-F5344CB8AC3E}">
        <p14:creationId xmlns:p14="http://schemas.microsoft.com/office/powerpoint/2010/main" val="3018011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[4 min]</a:t>
            </a:r>
          </a:p>
          <a:p>
            <a:r>
              <a:rPr lang="da-DK"/>
              <a:t>Red Barnet anbefaler legegrupper for at styrke børnenes fællesskab i klassen – og at give gode betingelser for at skabe uformelle fællesskaber i det formelle.</a:t>
            </a:r>
          </a:p>
          <a:p>
            <a:r>
              <a:rPr lang="da-DK"/>
              <a:t>Helt praktisk anbefales følgende [klik frem]. </a:t>
            </a:r>
          </a:p>
          <a:p>
            <a:endParaRPr lang="da-DK"/>
          </a:p>
          <a:p>
            <a:r>
              <a:rPr lang="da-DK"/>
              <a:t>Der er ikke forsket konkret i effekten af legegrupper, men eksperter på området fremhæver, at legegrupper giver børnene mulighed for at SE hinanden, og se muligheder i venskaber med børn, de ellers ikke ville opsøge i klassen. Det kan styrke tolerancen og forståelsen for andres forskelligheder, når man lærer dem bedre at kende. Og det giver ALLE børn en mulighed for at blive inviteret hjem til en legeaftale. Derfor anbefaler Red Barnet at nedsætte legegrupper. </a:t>
            </a:r>
          </a:p>
          <a:p>
            <a:endParaRPr lang="da-DK"/>
          </a:p>
          <a:p>
            <a:r>
              <a:rPr lang="da-DK" b="1"/>
              <a:t>Det praktiske</a:t>
            </a:r>
          </a:p>
          <a:p>
            <a:r>
              <a:rPr lang="da-DK"/>
              <a:t>[Tilpas listen efter jeres praksis på skolen og gennemgå den med forældrene]</a:t>
            </a:r>
          </a:p>
          <a:p>
            <a:pPr marL="0" marR="0" lvl="0" indent="0" algn="l" defTabSz="914400" rtl="0" eaLnBrk="1" fontAlgn="auto" latinLnBrk="0" hangingPunct="1">
              <a:lnSpc>
                <a:spcPct val="100000"/>
              </a:lnSpc>
              <a:spcBef>
                <a:spcPts val="0"/>
              </a:spcBef>
              <a:spcAft>
                <a:spcPts val="0"/>
              </a:spcAft>
              <a:buClrTx/>
              <a:buSzTx/>
              <a:buFontTx/>
              <a:buNone/>
              <a:tabLst/>
              <a:defRPr/>
            </a:pPr>
            <a:r>
              <a:rPr lang="da-DK"/>
              <a:t>[Red Barnet anbefaler, at I som skole har sammensat legegrupperne på forhånd (ud fra pædagogiske overvejelser om, hvem der kunne have gavn af at lære hinanden bedre at kende), udleverer oversigten og orienterer forældrene på forældremødet].</a:t>
            </a:r>
          </a:p>
          <a:p>
            <a:endParaRPr lang="da-DK"/>
          </a:p>
          <a:p>
            <a:r>
              <a:rPr lang="da-DK" b="1"/>
              <a:t>Hvad kan man lave?</a:t>
            </a:r>
          </a:p>
          <a:p>
            <a:r>
              <a:rPr lang="da-DK"/>
              <a:t>SÆNK ambitionerne – her er nogle bud på, hvad man kan lave med legegruppen. [klik frem]</a:t>
            </a:r>
          </a:p>
          <a:p>
            <a:endParaRPr lang="da-DK"/>
          </a:p>
        </p:txBody>
      </p:sp>
      <p:sp>
        <p:nvSpPr>
          <p:cNvPr id="4" name="Pladsholder til slidenummer 3"/>
          <p:cNvSpPr>
            <a:spLocks noGrp="1"/>
          </p:cNvSpPr>
          <p:nvPr>
            <p:ph type="sldNum" sz="quarter" idx="5"/>
          </p:nvPr>
        </p:nvSpPr>
        <p:spPr/>
        <p:txBody>
          <a:bodyPr/>
          <a:lstStyle/>
          <a:p>
            <a:fld id="{081270F5-C394-4350-A41E-F223897AA52F}" type="slidenum">
              <a:rPr lang="da-DK" smtClean="0"/>
              <a:t>5</a:t>
            </a:fld>
            <a:endParaRPr lang="da-DK"/>
          </a:p>
        </p:txBody>
      </p:sp>
    </p:spTree>
    <p:extLst>
      <p:ext uri="{BB962C8B-B14F-4D97-AF65-F5344CB8AC3E}">
        <p14:creationId xmlns:p14="http://schemas.microsoft.com/office/powerpoint/2010/main" val="1049334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a:t>
            </a:r>
          </a:p>
          <a:p>
            <a:r>
              <a:rPr lang="da-DK"/>
              <a:t>Hvor der er fællesskaber, vil der også opstå konflikter, så det skal vi også omkring her.</a:t>
            </a:r>
          </a:p>
          <a:p>
            <a:endParaRPr lang="da-DK"/>
          </a:p>
          <a:p>
            <a:r>
              <a:rPr lang="da-DK" b="1"/>
              <a:t>Konflikter kan ikke undgås</a:t>
            </a:r>
          </a:p>
          <a:p>
            <a:r>
              <a:rPr lang="da-DK"/>
              <a:t>Der vil opstå konflikter i ethvert fællesskab, mennesker ”placeres” i. Altså, hvor man ikke selv har valgt de andre i fællesskabet. Det er der ikke noget mærkeligt ved, og det kan ikke undgås. </a:t>
            </a:r>
          </a:p>
          <a:p>
            <a:endParaRPr lang="da-DK"/>
          </a:p>
          <a:p>
            <a:r>
              <a:rPr lang="da-DK"/>
              <a:t>[Kilde: </a:t>
            </a:r>
            <a:r>
              <a:rPr lang="da-DK">
                <a:hlinkClick r:id="rId3"/>
              </a:rPr>
              <a:t>https://konfliktloesning.dk/videnscenter/om-konflikter/definition-og-konfliktsyn/</a:t>
            </a:r>
            <a:r>
              <a:rPr lang="da-DK"/>
              <a:t>]</a:t>
            </a:r>
          </a:p>
          <a:p>
            <a:endParaRPr lang="da-DK"/>
          </a:p>
          <a:p>
            <a:r>
              <a:rPr lang="da-DK" b="1"/>
              <a:t>Brug konflikter konstruktivt</a:t>
            </a:r>
          </a:p>
          <a:p>
            <a:r>
              <a:rPr lang="da-DK"/>
              <a:t>Konflikter er ikke i sig noget, man skal forsøge at undgå. Konflikter kan bruges konstruktivt – fx til at få blik for andres perspektiv. Det kræver, at man giver hinanden plads til at folde deres perspektiv ud, og at man lytter til hinanden. </a:t>
            </a:r>
          </a:p>
          <a:p>
            <a:endParaRPr lang="da-DK"/>
          </a:p>
          <a:p>
            <a:r>
              <a:rPr lang="da-DK" b="1"/>
              <a:t>Lær børnene at håndtere egne konflikter</a:t>
            </a:r>
          </a:p>
          <a:p>
            <a:r>
              <a:rPr lang="da-DK"/>
              <a:t>Det skal læres, og det er noget børn tidligt kan øve sig på at være med til. Nogle gange skal vi voksne huske at give børnene plads til at håndtere noget på egen hånd. Det afhænger naturligvis af konfliktens omfang og indhold, om børnene skal prøve selv først, eller om vi som voksne skal blande os.</a:t>
            </a:r>
          </a:p>
          <a:p>
            <a:endParaRPr lang="da-DK"/>
          </a:p>
          <a:p>
            <a:r>
              <a:rPr lang="da-DK" b="1"/>
              <a:t>Konflikter kan vokse</a:t>
            </a:r>
          </a:p>
          <a:p>
            <a:r>
              <a:rPr lang="da-DK"/>
              <a:t>Nogle konflikter kan vokse sig større, hvis de ikke håndteres, og der kan være brug for voksenhjælp i den forbindelse. </a:t>
            </a:r>
          </a:p>
          <a:p>
            <a:r>
              <a:rPr lang="da-DK"/>
              <a:t> </a:t>
            </a:r>
          </a:p>
          <a:p>
            <a:r>
              <a:rPr lang="da-DK" b="1"/>
              <a:t>OBS:</a:t>
            </a:r>
          </a:p>
          <a:p>
            <a:r>
              <a:rPr lang="da-DK"/>
              <a:t>Vores skole er ikke mere udsat end andre skoler. Vi taler om det på dette forældremøde, så vi kan forventningsafstemme, hvordan vi håndterer konflikter. </a:t>
            </a:r>
          </a:p>
          <a:p>
            <a:r>
              <a:rPr lang="da-DK"/>
              <a:t>Vi skal også tale om ”kommandoveje”, altså en konkret plan for, hvem gør hvad, når konflikter opstår, så vi kan reagere hurtigt og tage så meget som muligt i opløbet. Det vender vi tilbage til. </a:t>
            </a:r>
          </a:p>
          <a:p>
            <a:endParaRPr lang="da-DK"/>
          </a:p>
          <a:p>
            <a:r>
              <a:rPr lang="da-DK"/>
              <a:t>Det er vigtigt at tale om konflikter i ”fredstid”, for der kan være mange følelser i klemme, når først konflikten er opstået.</a:t>
            </a:r>
          </a:p>
          <a:p>
            <a:endParaRPr lang="da-DK"/>
          </a:p>
          <a:p>
            <a:r>
              <a:rPr lang="da-DK"/>
              <a:t>[I kan præsentere, at skolens antimobbestrategi og skolens principper kan findes på skolens hjemmeside. Supplér forældrene med et direkte link til strategien og principperne].</a:t>
            </a:r>
          </a:p>
          <a:p>
            <a:endParaRPr lang="da-DK"/>
          </a:p>
        </p:txBody>
      </p:sp>
      <p:sp>
        <p:nvSpPr>
          <p:cNvPr id="4" name="Pladsholder til slidenummer 3"/>
          <p:cNvSpPr>
            <a:spLocks noGrp="1"/>
          </p:cNvSpPr>
          <p:nvPr>
            <p:ph type="sldNum" sz="quarter" idx="5"/>
          </p:nvPr>
        </p:nvSpPr>
        <p:spPr/>
        <p:txBody>
          <a:bodyPr/>
          <a:lstStyle/>
          <a:p>
            <a:fld id="{081270F5-C394-4350-A41E-F223897AA52F}" type="slidenum">
              <a:rPr lang="da-DK" smtClean="0"/>
              <a:t>6</a:t>
            </a:fld>
            <a:endParaRPr lang="da-DK"/>
          </a:p>
        </p:txBody>
      </p:sp>
    </p:spTree>
    <p:extLst>
      <p:ext uri="{BB962C8B-B14F-4D97-AF65-F5344CB8AC3E}">
        <p14:creationId xmlns:p14="http://schemas.microsoft.com/office/powerpoint/2010/main" val="2295373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a:t>
            </a:r>
          </a:p>
          <a:p>
            <a:r>
              <a:rPr lang="da-DK">
                <a:sym typeface="Symbol" panose="05050102010706020507" pitchFamily="18" charset="2"/>
              </a:rPr>
              <a:t>Vi skal lige op at stå lidt. Jeg har brug for to frivillige her ved tavlen. </a:t>
            </a:r>
          </a:p>
          <a:p>
            <a:endParaRPr lang="da-DK">
              <a:sym typeface="Symbol" panose="05050102010706020507" pitchFamily="18" charset="2"/>
            </a:endParaRPr>
          </a:p>
          <a:p>
            <a:r>
              <a:rPr lang="da-DK">
                <a:sym typeface="Symbol" panose="05050102010706020507" pitchFamily="18" charset="2"/>
              </a:rPr>
              <a:t>[Tegn et stort liggende sekstal, så den ene forælder ved tavlen vil se et sekstal, når vedkommende hælder hovedet lidt, mens den anden forælder ser et nital]</a:t>
            </a:r>
          </a:p>
          <a:p>
            <a:r>
              <a:rPr lang="da-DK">
                <a:sym typeface="Symbol" panose="05050102010706020507" pitchFamily="18" charset="2"/>
              </a:rPr>
              <a:t>[spørg først den ene og så den anden forælder, hvad de ser – de siger henholdsvis et sekstal og et nital]</a:t>
            </a:r>
          </a:p>
          <a:p>
            <a:r>
              <a:rPr lang="da-DK">
                <a:sym typeface="Symbol" panose="05050102010706020507" pitchFamily="18" charset="2"/>
              </a:rPr>
              <a:t>[få et par stykker til at gå op den ene forælder, og få dem til at fortælle, hvad de ser. De vil give den ene ret]</a:t>
            </a:r>
          </a:p>
          <a:p>
            <a:endParaRPr lang="da-DK">
              <a:sym typeface="Symbol" panose="05050102010706020507" pitchFamily="18" charset="2"/>
            </a:endParaRPr>
          </a:p>
          <a:p>
            <a:r>
              <a:rPr lang="da-DK">
                <a:sym typeface="Symbol" panose="05050102010706020507" pitchFamily="18" charset="2"/>
              </a:rPr>
              <a:t>Det, vi ser her er et eksempel på, hvordan konflikter nogle gange ser ud, når der ikke er én sandhed – begge parter har ret. Set fra deres perspektiv. </a:t>
            </a:r>
          </a:p>
          <a:p>
            <a:r>
              <a:rPr lang="da-DK">
                <a:sym typeface="Symbol" panose="05050102010706020507" pitchFamily="18" charset="2"/>
              </a:rPr>
              <a:t>[klik pointerne frem som opsamling på øvelsen]</a:t>
            </a:r>
          </a:p>
        </p:txBody>
      </p:sp>
      <p:sp>
        <p:nvSpPr>
          <p:cNvPr id="4" name="Pladsholder til slidenummer 3"/>
          <p:cNvSpPr>
            <a:spLocks noGrp="1"/>
          </p:cNvSpPr>
          <p:nvPr>
            <p:ph type="sldNum" sz="quarter" idx="5"/>
          </p:nvPr>
        </p:nvSpPr>
        <p:spPr/>
        <p:txBody>
          <a:bodyPr/>
          <a:lstStyle/>
          <a:p>
            <a:fld id="{081270F5-C394-4350-A41E-F223897AA52F}" type="slidenum">
              <a:rPr lang="da-DK" smtClean="0"/>
              <a:t>7</a:t>
            </a:fld>
            <a:endParaRPr lang="da-DK"/>
          </a:p>
        </p:txBody>
      </p:sp>
    </p:spTree>
    <p:extLst>
      <p:ext uri="{BB962C8B-B14F-4D97-AF65-F5344CB8AC3E}">
        <p14:creationId xmlns:p14="http://schemas.microsoft.com/office/powerpoint/2010/main" val="248990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[10 min]</a:t>
            </a:r>
          </a:p>
          <a:p>
            <a:r>
              <a:rPr lang="da-DK"/>
              <a:t>Når barnet fortæller jer om en konflikt, er det helt naturligt, at pulsen ryger i vejret, og I får lyst til at handle hurtigt. Husk, at vi som voksne er rollemodeller, så vi skal også lære børnene at håndtere konflikter på egen hånd, for de kommer til at støde på flere af dem i deres liv.</a:t>
            </a:r>
          </a:p>
          <a:p>
            <a:endParaRPr lang="da-DK"/>
          </a:p>
          <a:p>
            <a:r>
              <a:rPr lang="da-DK" b="1"/>
              <a:t>Undersøg</a:t>
            </a:r>
            <a:r>
              <a:rPr lang="da-DK"/>
              <a:t>: </a:t>
            </a:r>
          </a:p>
          <a:p>
            <a:r>
              <a:rPr lang="da-DK"/>
              <a:t>Selvom barnet kan få tårer i øjnene, når det fortæller om en konflikt i skolen/SFO’en, er det ikke sikkert, at der er brug for, at du gør andet end at lytte. Undersøg først, om konflikten stadig er aktuel. Måske er den håndteret i situationen? Måske har dit barn bare behov for at fortælle om det, fordi der var følelser i klemme, og så er der bare brug for, at du lytter, og evt. trøster.</a:t>
            </a:r>
          </a:p>
          <a:p>
            <a:r>
              <a:rPr lang="da-DK"/>
              <a:t>Hvis konflikten ikke er afsluttet, kan du spørge, om dit barn har brug for, at du gør noget, eller I kan tale om, hvordan barnet selv kan håndtere konflikten. Alt afhængig af typen af konflikten, selvfølgelig.</a:t>
            </a:r>
          </a:p>
          <a:p>
            <a:endParaRPr lang="da-DK"/>
          </a:p>
          <a:p>
            <a:r>
              <a:rPr lang="da-DK"/>
              <a:t>Hvis du skal gøre noget, kan du undersøge, om du selv kan kontakte forælderen til det/de andre barn/børn – det fungerer typisk bedst, hvis der er en god relation mellem forældrene. Ellers må du række ud til den lærer eller pædagog, der har været til sted under konflikten, eller til klasselæreren/den primære pædagog.</a:t>
            </a:r>
          </a:p>
          <a:p>
            <a:endParaRPr lang="da-DK"/>
          </a:p>
          <a:p>
            <a:r>
              <a:rPr lang="da-DK" b="1"/>
              <a:t>Ræk ud</a:t>
            </a:r>
            <a:r>
              <a:rPr lang="da-DK"/>
              <a:t>:</a:t>
            </a:r>
          </a:p>
          <a:p>
            <a:r>
              <a:rPr lang="da-DK"/>
              <a:t>Du kan forvente at høre fra en lærer eller pædagog, hvis denne har været inde over konflikten, og de har vurderet, at der var behov for, at du blev involveret eller bare orienteret. Hvis du er i tvivl, om en lærer eller pædagog har været inde over konflikten kan du enten a) orientere om konflikten, så skolen kan være opmærksom, eller b) bede om hjælp til at håndtere konflikten. Husk at være tydelig i henvendelsen, om der er behov for, at læreren eller pædagogen gør noget. Du kan skrive når som helst, men forvent ikke svar om aftenen og i weekender, hvor lærere/pædagoger ikke er på arbejde.</a:t>
            </a:r>
          </a:p>
          <a:p>
            <a:r>
              <a:rPr lang="da-DK"/>
              <a:t>Når du rækker ud, er det hjælpsomt, at du spørger åbent ind til, hvad der allerede er blevet gjort, og hvad du kan bidrage med. Del dit barns perspektiv på konflikten, og husk at være nysgerrig på, hvilke perspektiver, der kan være til stede.</a:t>
            </a:r>
          </a:p>
          <a:p>
            <a:endParaRPr lang="da-DK"/>
          </a:p>
          <a:p>
            <a:r>
              <a:rPr lang="da-DK" b="1"/>
              <a:t>Inddrag</a:t>
            </a:r>
            <a:r>
              <a:rPr lang="da-DK"/>
              <a:t>:</a:t>
            </a:r>
          </a:p>
          <a:p>
            <a:r>
              <a:rPr lang="da-DK"/>
              <a:t>Ledelsen kontaktes kun, hvis du ikke oplever, at konflikten kan løses ved hjælp af lærer/pædagog. </a:t>
            </a:r>
          </a:p>
          <a:p>
            <a:endParaRPr lang="da-DK"/>
          </a:p>
          <a:p>
            <a:r>
              <a:rPr lang="da-DK"/>
              <a:t>[OBS: Hvis konflikten er mellem elev og lærer/pædagog vil der være en anden kommandovej, som I kan drøfte med ledelsen på jeres skole].</a:t>
            </a:r>
          </a:p>
        </p:txBody>
      </p:sp>
      <p:sp>
        <p:nvSpPr>
          <p:cNvPr id="4" name="Pladsholder til slidenummer 3"/>
          <p:cNvSpPr>
            <a:spLocks noGrp="1"/>
          </p:cNvSpPr>
          <p:nvPr>
            <p:ph type="sldNum" sz="quarter" idx="5"/>
          </p:nvPr>
        </p:nvSpPr>
        <p:spPr/>
        <p:txBody>
          <a:bodyPr/>
          <a:lstStyle/>
          <a:p>
            <a:fld id="{081270F5-C394-4350-A41E-F223897AA52F}" type="slidenum">
              <a:rPr lang="da-DK" smtClean="0"/>
              <a:t>8</a:t>
            </a:fld>
            <a:endParaRPr lang="da-DK"/>
          </a:p>
        </p:txBody>
      </p:sp>
    </p:spTree>
    <p:extLst>
      <p:ext uri="{BB962C8B-B14F-4D97-AF65-F5344CB8AC3E}">
        <p14:creationId xmlns:p14="http://schemas.microsoft.com/office/powerpoint/2010/main" val="3874369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[20 min i alt]</a:t>
            </a:r>
          </a:p>
          <a:p>
            <a:r>
              <a:rPr lang="da-DK"/>
              <a:t>[15 min: Forældrene går ud i grupper, og diskuterer de to dilemmaer]</a:t>
            </a:r>
          </a:p>
          <a:p>
            <a:r>
              <a:rPr lang="da-DK"/>
              <a:t>[5 min: Opsamling i plenum]</a:t>
            </a:r>
          </a:p>
          <a:p>
            <a:r>
              <a:rPr lang="da-DK"/>
              <a:t> </a:t>
            </a:r>
          </a:p>
          <a:p>
            <a:r>
              <a:rPr lang="da-DK"/>
              <a:t>[Forberedelse: Find Dilemmaer til forældremødet i Børnehaveklassen. Print ud og fordel dem blandt forældrene.]</a:t>
            </a:r>
          </a:p>
        </p:txBody>
      </p:sp>
      <p:sp>
        <p:nvSpPr>
          <p:cNvPr id="4" name="Pladsholder til slidenummer 3"/>
          <p:cNvSpPr>
            <a:spLocks noGrp="1"/>
          </p:cNvSpPr>
          <p:nvPr>
            <p:ph type="sldNum" sz="quarter" idx="5"/>
          </p:nvPr>
        </p:nvSpPr>
        <p:spPr/>
        <p:txBody>
          <a:bodyPr/>
          <a:lstStyle/>
          <a:p>
            <a:fld id="{081270F5-C394-4350-A41E-F223897AA52F}" type="slidenum">
              <a:rPr lang="da-DK" smtClean="0"/>
              <a:t>9</a:t>
            </a:fld>
            <a:endParaRPr lang="da-DK"/>
          </a:p>
        </p:txBody>
      </p:sp>
    </p:spTree>
    <p:extLst>
      <p:ext uri="{BB962C8B-B14F-4D97-AF65-F5344CB8AC3E}">
        <p14:creationId xmlns:p14="http://schemas.microsoft.com/office/powerpoint/2010/main" val="25566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a:p>
        </p:txBody>
      </p:sp>
      <p:sp>
        <p:nvSpPr>
          <p:cNvPr id="4" name="Pladsholder til slidenummer 3"/>
          <p:cNvSpPr>
            <a:spLocks noGrp="1"/>
          </p:cNvSpPr>
          <p:nvPr>
            <p:ph type="sldNum" sz="quarter" idx="5"/>
          </p:nvPr>
        </p:nvSpPr>
        <p:spPr/>
        <p:txBody>
          <a:bodyPr/>
          <a:lstStyle/>
          <a:p>
            <a:fld id="{081270F5-C394-4350-A41E-F223897AA52F}" type="slidenum">
              <a:rPr lang="da-DK" smtClean="0"/>
              <a:t>10</a:t>
            </a:fld>
            <a:endParaRPr lang="da-DK"/>
          </a:p>
        </p:txBody>
      </p:sp>
    </p:spTree>
    <p:extLst>
      <p:ext uri="{BB962C8B-B14F-4D97-AF65-F5344CB8AC3E}">
        <p14:creationId xmlns:p14="http://schemas.microsoft.com/office/powerpoint/2010/main" val="1786928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a:t>
            </a:r>
          </a:p>
          <a:p>
            <a:endParaRPr lang="da-DK"/>
          </a:p>
          <a:p>
            <a:r>
              <a:rPr lang="da-DK"/>
              <a:t>[Her kan I med fordel samle op på mødet og samle op på, hvad de næste skridt i arbejdet går ud på. I kan også orientere om næste forældremøde, hvor I har mulighed for samle op på dette forældremøde og fortælle om det videre arbejde].</a:t>
            </a:r>
          </a:p>
        </p:txBody>
      </p:sp>
      <p:sp>
        <p:nvSpPr>
          <p:cNvPr id="4" name="Pladsholder til slidenummer 3"/>
          <p:cNvSpPr>
            <a:spLocks noGrp="1"/>
          </p:cNvSpPr>
          <p:nvPr>
            <p:ph type="sldNum" sz="quarter" idx="5"/>
          </p:nvPr>
        </p:nvSpPr>
        <p:spPr/>
        <p:txBody>
          <a:bodyPr/>
          <a:lstStyle/>
          <a:p>
            <a:fld id="{081270F5-C394-4350-A41E-F223897AA52F}" type="slidenum">
              <a:rPr lang="da-DK" smtClean="0"/>
              <a:t>11</a:t>
            </a:fld>
            <a:endParaRPr lang="da-DK"/>
          </a:p>
        </p:txBody>
      </p:sp>
    </p:spTree>
    <p:extLst>
      <p:ext uri="{BB962C8B-B14F-4D97-AF65-F5344CB8AC3E}">
        <p14:creationId xmlns:p14="http://schemas.microsoft.com/office/powerpoint/2010/main" val="4161299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311ECA-584B-0B42-262B-FF62FF22B4A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79FB2138-C32C-516A-3546-2918E05914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72B7288A-5E76-A589-068D-AFE0EB17BB39}"/>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5" name="Pladsholder til sidefod 4">
            <a:extLst>
              <a:ext uri="{FF2B5EF4-FFF2-40B4-BE49-F238E27FC236}">
                <a16:creationId xmlns:a16="http://schemas.microsoft.com/office/drawing/2014/main" id="{D9D7E4B5-0275-540F-81C9-3AD78055AE8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4995E85-2DEC-240B-0F73-A142B6F2E540}"/>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84277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7AAFE3-2F99-DF39-2C10-FB0073BBB65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CE558ED-F30B-D254-45D3-8B255510E683}"/>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0E1429A-4B7C-5804-19BE-CC4116B78720}"/>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5" name="Pladsholder til sidefod 4">
            <a:extLst>
              <a:ext uri="{FF2B5EF4-FFF2-40B4-BE49-F238E27FC236}">
                <a16:creationId xmlns:a16="http://schemas.microsoft.com/office/drawing/2014/main" id="{CA567426-D4C6-6E91-8A3D-87DCF01B125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82396AF-3F50-037E-27FE-DF2EB7DD2573}"/>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1189745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EBE228-F932-29BD-FE49-6847D3C6A74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79E6521-16F3-28ED-3269-8CD5766E85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64F44D8C-9A1E-990C-C825-2108A5067AA0}"/>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5" name="Pladsholder til sidefod 4">
            <a:extLst>
              <a:ext uri="{FF2B5EF4-FFF2-40B4-BE49-F238E27FC236}">
                <a16:creationId xmlns:a16="http://schemas.microsoft.com/office/drawing/2014/main" id="{ECC98C44-D7F4-9A50-B7F5-BE7AEABB7C8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69D1826-19D4-5183-1CDE-60806DE8E13A}"/>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10665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34DD73-5FA5-7301-C871-92D9B42367E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97F8E0D-0AFB-3926-6BE1-6994F6E05B1D}"/>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0AF97314-D0C3-00B6-5739-03976E19A20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2F03E82-18BD-E227-A3D4-B45711FEC939}"/>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6" name="Pladsholder til sidefod 5">
            <a:extLst>
              <a:ext uri="{FF2B5EF4-FFF2-40B4-BE49-F238E27FC236}">
                <a16:creationId xmlns:a16="http://schemas.microsoft.com/office/drawing/2014/main" id="{8D81AAB7-CD7E-6D01-A71C-E054C47A4D4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8625BAD-C4D2-6598-1FAE-E146E55445BA}"/>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3012442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91A058-CCFD-E22E-1670-029D85EC49FF}"/>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A7D7465-3A62-C808-B83E-CCE24B1391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77B69EF5-D866-C05D-246E-1FD021A5D84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3B34E495-44E3-0E3E-804F-AEB1AA5921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B0972F95-BFFF-90F0-CBB1-5277B1286721}"/>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98CC939C-0A07-E9FD-E99D-731B750A8D80}"/>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8" name="Pladsholder til sidefod 7">
            <a:extLst>
              <a:ext uri="{FF2B5EF4-FFF2-40B4-BE49-F238E27FC236}">
                <a16:creationId xmlns:a16="http://schemas.microsoft.com/office/drawing/2014/main" id="{38E03F35-7035-6CAC-4D0E-AFC5135B1EF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CF7D5EA1-D942-30F4-271D-1D51AFEA6542}"/>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3167525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9AC476-3BEC-4551-C2E9-8FE943F901C4}"/>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08BF6C9-CC54-91F1-1542-152D0A0C16BE}"/>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4" name="Pladsholder til sidefod 3">
            <a:extLst>
              <a:ext uri="{FF2B5EF4-FFF2-40B4-BE49-F238E27FC236}">
                <a16:creationId xmlns:a16="http://schemas.microsoft.com/office/drawing/2014/main" id="{D00EF5C3-F1BD-D965-2CF0-39010259D73F}"/>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0F6134C9-AB6A-6C10-2B44-5867B484A270}"/>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1482546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B8D3C056-124C-D00B-E694-BB07B33E87F5}"/>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3" name="Pladsholder til sidefod 2">
            <a:extLst>
              <a:ext uri="{FF2B5EF4-FFF2-40B4-BE49-F238E27FC236}">
                <a16:creationId xmlns:a16="http://schemas.microsoft.com/office/drawing/2014/main" id="{71AE14D2-C636-D498-9A18-A855BC087AC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588DFD15-8200-0022-1952-DCC91CFD08D6}"/>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3604930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0F5BFD-495C-8156-81C9-79A50DD448C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1ED7D46-8CB2-D0FE-AC40-F34387B739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31DBE5D-B215-F053-30D2-F1959F6745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88D8FBE-7534-20E8-AAC8-D578EE1C4972}"/>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6" name="Pladsholder til sidefod 5">
            <a:extLst>
              <a:ext uri="{FF2B5EF4-FFF2-40B4-BE49-F238E27FC236}">
                <a16:creationId xmlns:a16="http://schemas.microsoft.com/office/drawing/2014/main" id="{873DDFCD-2D33-14C4-B41E-5DA66BA9165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F85A990-E419-4545-4D66-2D82ACE9654B}"/>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958690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B5F12-31C8-B454-4E2A-4E0D1FB17E6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7EA1A1D-334C-4B0E-2D15-DDF66E33C0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153C2429-C2F5-4406-A78C-07476A4AF6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F3BDE0C-A3C0-69B7-A1A2-4380880301E8}"/>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6" name="Pladsholder til sidefod 5">
            <a:extLst>
              <a:ext uri="{FF2B5EF4-FFF2-40B4-BE49-F238E27FC236}">
                <a16:creationId xmlns:a16="http://schemas.microsoft.com/office/drawing/2014/main" id="{7DCF6DFA-AB61-4D4C-5A14-F0CF4A97E03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81EFFC3-3F50-3507-1D02-2DC8FBBDB15C}"/>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1821848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8097E-0674-B1DD-3296-D8A21C7C6B78}"/>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82B72834-FE65-D43B-93E0-F14CE45685B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3C5C64B-90FB-822D-3B00-52F301A14CE1}"/>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5" name="Pladsholder til sidefod 4">
            <a:extLst>
              <a:ext uri="{FF2B5EF4-FFF2-40B4-BE49-F238E27FC236}">
                <a16:creationId xmlns:a16="http://schemas.microsoft.com/office/drawing/2014/main" id="{07252D91-8886-79E0-A724-0890BAE14DD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0F5994B-17CC-CB87-7899-18732DCBB19D}"/>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407372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AB6D4E2F-00B3-2478-A870-0624685ACF15}"/>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2EE3103A-7ADB-F137-C8CF-279CDD213D43}"/>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986DC1F-DB9D-684D-07D2-AD0D413FFC33}"/>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5" name="Pladsholder til sidefod 4">
            <a:extLst>
              <a:ext uri="{FF2B5EF4-FFF2-40B4-BE49-F238E27FC236}">
                <a16:creationId xmlns:a16="http://schemas.microsoft.com/office/drawing/2014/main" id="{8498FDA9-65D0-F8AE-3F43-4924C5DDD7F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3EA62FE-8714-9A05-B7C0-EA16ED8E9ABE}"/>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24621530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Forside hvid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a:t>KLIK FOR AT TILFØJE TITEL</a:t>
            </a:r>
            <a:endParaRPr lang="da-DK"/>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tilføje undertitel</a:t>
            </a:r>
          </a:p>
        </p:txBody>
      </p:sp>
      <p:pic>
        <p:nvPicPr>
          <p:cNvPr id="7" name="Graphic 6">
            <a:extLst>
              <a:ext uri="{FF2B5EF4-FFF2-40B4-BE49-F238E27FC236}">
                <a16:creationId xmlns:a16="http://schemas.microsoft.com/office/drawing/2014/main" id="{B456FFA2-6604-0633-C2FA-5E5DEFEC7B6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56000" y="5400000"/>
            <a:ext cx="2880000" cy="1011893"/>
          </a:xfrm>
          <a:prstGeom prst="rect">
            <a:avLst/>
          </a:prstGeom>
        </p:spPr>
      </p:pic>
    </p:spTree>
    <p:extLst>
      <p:ext uri="{BB962C8B-B14F-4D97-AF65-F5344CB8AC3E}">
        <p14:creationId xmlns:p14="http://schemas.microsoft.com/office/powerpoint/2010/main" val="560603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Forside rø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err="1"/>
              <a:t>Klik</a:t>
            </a:r>
            <a:r>
              <a:rPr lang="en-GB"/>
              <a:t> for at </a:t>
            </a:r>
            <a:r>
              <a:rPr lang="en-GB" err="1"/>
              <a:t>tilføje</a:t>
            </a:r>
            <a:r>
              <a:rPr lang="en-GB"/>
              <a:t> </a:t>
            </a:r>
            <a:r>
              <a:rPr lang="en-GB" err="1"/>
              <a:t>titel</a:t>
            </a:r>
            <a:endParaRPr lang="da-DK"/>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tilføje undertitel</a:t>
            </a:r>
          </a:p>
        </p:txBody>
      </p:sp>
      <p:pic>
        <p:nvPicPr>
          <p:cNvPr id="4" name="Graphic 3">
            <a:extLst>
              <a:ext uri="{FF2B5EF4-FFF2-40B4-BE49-F238E27FC236}">
                <a16:creationId xmlns:a16="http://schemas.microsoft.com/office/drawing/2014/main" id="{B43C1208-8605-2B8E-A098-2D6F007B39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656000" y="5400000"/>
            <a:ext cx="2880000" cy="1011890"/>
          </a:xfrm>
          <a:prstGeom prst="rect">
            <a:avLst/>
          </a:prstGeom>
        </p:spPr>
      </p:pic>
    </p:spTree>
    <p:extLst>
      <p:ext uri="{BB962C8B-B14F-4D97-AF65-F5344CB8AC3E}">
        <p14:creationId xmlns:p14="http://schemas.microsoft.com/office/powerpoint/2010/main" val="1323506648"/>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Forside sor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err="1"/>
              <a:t>Klik</a:t>
            </a:r>
            <a:r>
              <a:rPr lang="en-GB"/>
              <a:t> for at </a:t>
            </a:r>
            <a:r>
              <a:rPr lang="en-GB" err="1"/>
              <a:t>tilføje</a:t>
            </a:r>
            <a:r>
              <a:rPr lang="en-GB"/>
              <a:t> </a:t>
            </a:r>
            <a:r>
              <a:rPr lang="en-GB" err="1"/>
              <a:t>titel</a:t>
            </a:r>
            <a:endParaRPr lang="da-DK"/>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tilføje undertitel</a:t>
            </a:r>
          </a:p>
        </p:txBody>
      </p:sp>
      <p:pic>
        <p:nvPicPr>
          <p:cNvPr id="4" name="Graphic 3">
            <a:extLst>
              <a:ext uri="{FF2B5EF4-FFF2-40B4-BE49-F238E27FC236}">
                <a16:creationId xmlns:a16="http://schemas.microsoft.com/office/drawing/2014/main" id="{B43C1208-8605-2B8E-A098-2D6F007B39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656000" y="5400000"/>
            <a:ext cx="2880000" cy="1011890"/>
          </a:xfrm>
          <a:prstGeom prst="rect">
            <a:avLst/>
          </a:prstGeom>
        </p:spPr>
      </p:pic>
    </p:spTree>
    <p:extLst>
      <p:ext uri="{BB962C8B-B14F-4D97-AF65-F5344CB8AC3E}">
        <p14:creationId xmlns:p14="http://schemas.microsoft.com/office/powerpoint/2010/main" val="205562903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dholdsfortegn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0F545-6D82-95BC-B6AE-7779586FF478}"/>
              </a:ext>
            </a:extLst>
          </p:cNvPr>
          <p:cNvSpPr>
            <a:spLocks noGrp="1"/>
          </p:cNvSpPr>
          <p:nvPr>
            <p:ph type="title" hasCustomPrompt="1"/>
          </p:nvPr>
        </p:nvSpPr>
        <p:spPr/>
        <p:txBody>
          <a:bodyPr/>
          <a:lstStyle/>
          <a:p>
            <a:r>
              <a:rPr lang="en-GB" err="1"/>
              <a:t>Indholdsfortegnelse</a:t>
            </a:r>
            <a:endParaRPr lang="da-DK"/>
          </a:p>
        </p:txBody>
      </p:sp>
      <p:sp>
        <p:nvSpPr>
          <p:cNvPr id="3" name="Content Placeholder 2">
            <a:extLst>
              <a:ext uri="{FF2B5EF4-FFF2-40B4-BE49-F238E27FC236}">
                <a16:creationId xmlns:a16="http://schemas.microsoft.com/office/drawing/2014/main" id="{4A2424A3-0912-2E87-E4BE-40FE5F358B46}"/>
              </a:ext>
            </a:extLst>
          </p:cNvPr>
          <p:cNvSpPr>
            <a:spLocks noGrp="1"/>
          </p:cNvSpPr>
          <p:nvPr>
            <p:ph sz="half" idx="1"/>
          </p:nvPr>
        </p:nvSpPr>
        <p:spPr>
          <a:xfrm>
            <a:off x="838200" y="1825625"/>
            <a:ext cx="5035826" cy="4351338"/>
          </a:xfrm>
        </p:spPr>
        <p:txBody>
          <a:bodyPr/>
          <a:lstStyle>
            <a:lvl1pPr>
              <a:tabLst>
                <a:tab pos="4680000" algn="r"/>
              </a:tabLst>
              <a:defRPr/>
            </a:lvl1pPr>
            <a:lvl2pPr>
              <a:tabLst>
                <a:tab pos="4680000" algn="r"/>
              </a:tabLst>
              <a:defRPr/>
            </a:lvl2pPr>
            <a:lvl3pPr>
              <a:tabLst>
                <a:tab pos="4680000" algn="r"/>
              </a:tabLst>
              <a:defRPr/>
            </a:lvl3pPr>
            <a:lvl4pPr>
              <a:tabLst>
                <a:tab pos="4680000" algn="r"/>
              </a:tabLst>
              <a:defRPr/>
            </a:lvl4pPr>
            <a:lvl5pPr>
              <a:tabLst>
                <a:tab pos="4680000" algn="r"/>
              </a:tabLst>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Content Placeholder 3">
            <a:extLst>
              <a:ext uri="{FF2B5EF4-FFF2-40B4-BE49-F238E27FC236}">
                <a16:creationId xmlns:a16="http://schemas.microsoft.com/office/drawing/2014/main" id="{4180D576-5460-7B0E-6EF1-4E5357092612}"/>
              </a:ext>
            </a:extLst>
          </p:cNvPr>
          <p:cNvSpPr>
            <a:spLocks noGrp="1"/>
          </p:cNvSpPr>
          <p:nvPr>
            <p:ph sz="half" idx="2"/>
          </p:nvPr>
        </p:nvSpPr>
        <p:spPr>
          <a:xfrm>
            <a:off x="6352899" y="1825625"/>
            <a:ext cx="5035826" cy="4351338"/>
          </a:xfrm>
        </p:spPr>
        <p:txBody>
          <a:bodyPr/>
          <a:lstStyle>
            <a:lvl1pPr>
              <a:tabLst>
                <a:tab pos="4680000" algn="r"/>
              </a:tabLst>
              <a:defRPr/>
            </a:lvl1pPr>
            <a:lvl2pPr>
              <a:tabLst>
                <a:tab pos="4680000" algn="r"/>
              </a:tabLst>
              <a:defRPr/>
            </a:lvl2pPr>
            <a:lvl3pPr>
              <a:tabLst>
                <a:tab pos="4680000" algn="r"/>
              </a:tabLst>
              <a:defRPr/>
            </a:lvl3pPr>
            <a:lvl4pPr>
              <a:tabLst>
                <a:tab pos="4680000" algn="r"/>
              </a:tabLst>
              <a:defRPr/>
            </a:lvl4pPr>
            <a:lvl5pPr>
              <a:tabLst>
                <a:tab pos="4680000" algn="r"/>
              </a:tabLst>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DDE78BC9-3CC5-6958-890E-ED779475975B}"/>
              </a:ext>
            </a:extLst>
          </p:cNvPr>
          <p:cNvSpPr>
            <a:spLocks noGrp="1"/>
          </p:cNvSpPr>
          <p:nvPr>
            <p:ph type="dt" sz="half" idx="10"/>
          </p:nvPr>
        </p:nvSpPr>
        <p:spPr/>
        <p:txBody>
          <a:bodyPr/>
          <a:lstStyle/>
          <a:p>
            <a:fld id="{6119CD20-B9D1-934A-A5C2-A2E4F5705A04}" type="datetime1">
              <a:rPr lang="da-DK" smtClean="0"/>
              <a:t>04-06-2026</a:t>
            </a:fld>
            <a:endParaRPr lang="da-DK"/>
          </a:p>
        </p:txBody>
      </p:sp>
      <p:sp>
        <p:nvSpPr>
          <p:cNvPr id="6" name="Footer Placeholder 5">
            <a:extLst>
              <a:ext uri="{FF2B5EF4-FFF2-40B4-BE49-F238E27FC236}">
                <a16:creationId xmlns:a16="http://schemas.microsoft.com/office/drawing/2014/main" id="{AE031429-F35A-75C1-25FC-7BE43BEA3CF5}"/>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A13E04E9-701A-7167-69BB-4F3147D081B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35BC2C4C-C16F-5B39-0617-4A7968081E5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Tree>
    <p:extLst>
      <p:ext uri="{BB962C8B-B14F-4D97-AF65-F5344CB8AC3E}">
        <p14:creationId xmlns:p14="http://schemas.microsoft.com/office/powerpoint/2010/main" val="2146332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yt afsnit med bille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5977913-E9D4-EE4D-E2AA-A12C4A998AEB}"/>
              </a:ext>
            </a:extLst>
          </p:cNvPr>
          <p:cNvSpPr>
            <a:spLocks noGrp="1" noChangeAspect="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4" name="Title 1">
            <a:extLst>
              <a:ext uri="{FF2B5EF4-FFF2-40B4-BE49-F238E27FC236}">
                <a16:creationId xmlns:a16="http://schemas.microsoft.com/office/drawing/2014/main" id="{963BBFC6-9E6C-4E3C-8133-C6E72C5EADA2}"/>
              </a:ext>
            </a:extLst>
          </p:cNvPr>
          <p:cNvSpPr>
            <a:spLocks noGrp="1"/>
          </p:cNvSpPr>
          <p:nvPr>
            <p:ph type="ctrTitle" hasCustomPrompt="1"/>
          </p:nvPr>
        </p:nvSpPr>
        <p:spPr>
          <a:xfrm>
            <a:off x="359999" y="360000"/>
            <a:ext cx="4003572" cy="996033"/>
          </a:xfrm>
          <a:solidFill>
            <a:schemeClr val="bg1"/>
          </a:solidFill>
        </p:spPr>
        <p:txBody>
          <a:bodyPr wrap="square" lIns="180000" tIns="72000" rIns="72000" bIns="0" anchor="t" anchorCtr="0">
            <a:spAutoFit/>
          </a:bodyPr>
          <a:lstStyle>
            <a:lvl1pPr algn="l">
              <a:lnSpc>
                <a:spcPct val="100000"/>
              </a:lnSpc>
              <a:defRPr sz="6000" cap="all" baseline="0"/>
            </a:lvl1pPr>
          </a:lstStyle>
          <a:p>
            <a:r>
              <a:rPr lang="en-GB" err="1"/>
              <a:t>overskrift</a:t>
            </a:r>
            <a:endParaRPr lang="da-DK"/>
          </a:p>
        </p:txBody>
      </p:sp>
    </p:spTree>
    <p:extLst>
      <p:ext uri="{BB962C8B-B14F-4D97-AF65-F5344CB8AC3E}">
        <p14:creationId xmlns:p14="http://schemas.microsoft.com/office/powerpoint/2010/main" val="5783911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Nyt afsnit med rø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9ECA7-3431-043C-1192-09DD6B30BB0E}"/>
              </a:ext>
            </a:extLst>
          </p:cNvPr>
          <p:cNvSpPr>
            <a:spLocks noGrp="1"/>
          </p:cNvSpPr>
          <p:nvPr>
            <p:ph type="title" hasCustomPrompt="1"/>
          </p:nvPr>
        </p:nvSpPr>
        <p:spPr>
          <a:xfrm>
            <a:off x="831849" y="1709738"/>
            <a:ext cx="10556875" cy="2852737"/>
          </a:xfrm>
        </p:spPr>
        <p:txBody>
          <a:bodyPr anchor="ctr" anchorCtr="0"/>
          <a:lstStyle>
            <a:lvl1pPr algn="ctr">
              <a:lnSpc>
                <a:spcPts val="7000"/>
              </a:lnSpc>
              <a:defRPr sz="4400" cap="all" baseline="0"/>
            </a:lvl1pPr>
          </a:lstStyle>
          <a:p>
            <a:r>
              <a:rPr lang="en-GB" err="1"/>
              <a:t>Overskrift</a:t>
            </a:r>
            <a:r>
              <a:rPr lang="en-GB"/>
              <a:t> </a:t>
            </a:r>
            <a:r>
              <a:rPr lang="en-GB" err="1"/>
              <a:t>på</a:t>
            </a:r>
            <a:r>
              <a:rPr lang="en-GB"/>
              <a:t> </a:t>
            </a:r>
            <a:r>
              <a:rPr lang="en-GB" err="1"/>
              <a:t>nyt</a:t>
            </a:r>
            <a:r>
              <a:rPr lang="en-GB"/>
              <a:t> </a:t>
            </a:r>
            <a:r>
              <a:rPr lang="en-GB" err="1"/>
              <a:t>afsnit</a:t>
            </a:r>
            <a:endParaRPr lang="da-DK"/>
          </a:p>
        </p:txBody>
      </p:sp>
    </p:spTree>
    <p:extLst>
      <p:ext uri="{BB962C8B-B14F-4D97-AF65-F5344CB8AC3E}">
        <p14:creationId xmlns:p14="http://schemas.microsoft.com/office/powerpoint/2010/main" val="2318943241"/>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andard master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lvl1pPr>
              <a:defRPr/>
            </a:lvl1p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1F0C36FF-AFD6-7D44-8962-6FE1276F40A0}"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0"/>
            <a:ext cx="10560725" cy="407987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6" name="Graphic 5">
            <a:extLst>
              <a:ext uri="{FF2B5EF4-FFF2-40B4-BE49-F238E27FC236}">
                <a16:creationId xmlns:a16="http://schemas.microsoft.com/office/drawing/2014/main" id="{533E3A82-8B2C-3B30-40E7-96A72BF1331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35283515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Standard master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0F545-6D82-95BC-B6AE-7779586FF478}"/>
              </a:ext>
            </a:extLst>
          </p:cNvPr>
          <p:cNvSpPr>
            <a:spLocks noGrp="1"/>
          </p:cNvSpPr>
          <p:nvPr>
            <p:ph type="title" hasCustomPrompt="1"/>
          </p:nvPr>
        </p:nvSpPr>
        <p:spPr/>
        <p:txBody>
          <a:bodyPr/>
          <a:lstStyle>
            <a:lvl1pPr>
              <a:defRPr/>
            </a:lvl1pPr>
          </a:lstStyle>
          <a:p>
            <a:r>
              <a:rPr lang="da-DK"/>
              <a:t>Overskrift</a:t>
            </a:r>
          </a:p>
        </p:txBody>
      </p:sp>
      <p:sp>
        <p:nvSpPr>
          <p:cNvPr id="3" name="Content Placeholder 2">
            <a:extLst>
              <a:ext uri="{FF2B5EF4-FFF2-40B4-BE49-F238E27FC236}">
                <a16:creationId xmlns:a16="http://schemas.microsoft.com/office/drawing/2014/main" id="{4A2424A3-0912-2E87-E4BE-40FE5F358B46}"/>
              </a:ext>
            </a:extLst>
          </p:cNvPr>
          <p:cNvSpPr>
            <a:spLocks noGrp="1"/>
          </p:cNvSpPr>
          <p:nvPr>
            <p:ph sz="half" idx="1"/>
          </p:nvPr>
        </p:nvSpPr>
        <p:spPr>
          <a:xfrm>
            <a:off x="838200" y="1825625"/>
            <a:ext cx="5035826"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Content Placeholder 3">
            <a:extLst>
              <a:ext uri="{FF2B5EF4-FFF2-40B4-BE49-F238E27FC236}">
                <a16:creationId xmlns:a16="http://schemas.microsoft.com/office/drawing/2014/main" id="{4180D576-5460-7B0E-6EF1-4E5357092612}"/>
              </a:ext>
            </a:extLst>
          </p:cNvPr>
          <p:cNvSpPr>
            <a:spLocks noGrp="1"/>
          </p:cNvSpPr>
          <p:nvPr>
            <p:ph sz="half" idx="2"/>
          </p:nvPr>
        </p:nvSpPr>
        <p:spPr>
          <a:xfrm>
            <a:off x="6352899" y="1825625"/>
            <a:ext cx="5035826"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DDE78BC9-3CC5-6958-890E-ED779475975B}"/>
              </a:ext>
            </a:extLst>
          </p:cNvPr>
          <p:cNvSpPr>
            <a:spLocks noGrp="1"/>
          </p:cNvSpPr>
          <p:nvPr>
            <p:ph type="dt" sz="half" idx="10"/>
          </p:nvPr>
        </p:nvSpPr>
        <p:spPr/>
        <p:txBody>
          <a:bodyPr/>
          <a:lstStyle/>
          <a:p>
            <a:fld id="{EE051115-D154-7144-9804-0D379DAAFE58}" type="datetime1">
              <a:rPr lang="da-DK" smtClean="0"/>
              <a:t>04-06-2026</a:t>
            </a:fld>
            <a:endParaRPr lang="da-DK"/>
          </a:p>
        </p:txBody>
      </p:sp>
      <p:sp>
        <p:nvSpPr>
          <p:cNvPr id="6" name="Footer Placeholder 5">
            <a:extLst>
              <a:ext uri="{FF2B5EF4-FFF2-40B4-BE49-F238E27FC236}">
                <a16:creationId xmlns:a16="http://schemas.microsoft.com/office/drawing/2014/main" id="{AE031429-F35A-75C1-25FC-7BE43BEA3CF5}"/>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A13E04E9-701A-7167-69BB-4F3147D081B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EA165DBF-918E-2999-0587-8762A75C38C5}"/>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9" name="Graphic 8">
            <a:extLst>
              <a:ext uri="{FF2B5EF4-FFF2-40B4-BE49-F238E27FC236}">
                <a16:creationId xmlns:a16="http://schemas.microsoft.com/office/drawing/2014/main" id="{FD5A975C-117C-4EBA-6B82-140CB037178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496405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tandard master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E3AB2-F0A8-CC9C-0D8F-9C4A2D4484C4}"/>
              </a:ext>
            </a:extLst>
          </p:cNvPr>
          <p:cNvSpPr>
            <a:spLocks noGrp="1"/>
          </p:cNvSpPr>
          <p:nvPr>
            <p:ph type="title" hasCustomPrompt="1"/>
          </p:nvPr>
        </p:nvSpPr>
        <p:spPr>
          <a:xfrm>
            <a:off x="827999" y="360000"/>
            <a:ext cx="10560725" cy="1325563"/>
          </a:xfrm>
        </p:spPr>
        <p:txBody>
          <a:bodyPr/>
          <a:lstStyle>
            <a:lvl1pPr>
              <a:lnSpc>
                <a:spcPts val="5400"/>
              </a:lnSpc>
              <a:defRPr sz="4400" baseline="0"/>
            </a:lvl1pPr>
          </a:lstStyle>
          <a:p>
            <a:r>
              <a:rPr lang="da-DK"/>
              <a:t>Overskrift</a:t>
            </a:r>
          </a:p>
        </p:txBody>
      </p:sp>
      <p:sp>
        <p:nvSpPr>
          <p:cNvPr id="3" name="Text Placeholder 2">
            <a:extLst>
              <a:ext uri="{FF2B5EF4-FFF2-40B4-BE49-F238E27FC236}">
                <a16:creationId xmlns:a16="http://schemas.microsoft.com/office/drawing/2014/main" id="{4E633ACE-844C-251E-F445-B148B37AB57E}"/>
              </a:ext>
            </a:extLst>
          </p:cNvPr>
          <p:cNvSpPr>
            <a:spLocks noGrp="1"/>
          </p:cNvSpPr>
          <p:nvPr>
            <p:ph type="body" idx="1"/>
          </p:nvPr>
        </p:nvSpPr>
        <p:spPr>
          <a:xfrm>
            <a:off x="839788" y="1808920"/>
            <a:ext cx="5044177" cy="646459"/>
          </a:xfrm>
        </p:spPr>
        <p:txBody>
          <a:bodyPr anchor="b"/>
          <a:lstStyle>
            <a:lvl1pPr marL="0" indent="0">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a:extLst>
              <a:ext uri="{FF2B5EF4-FFF2-40B4-BE49-F238E27FC236}">
                <a16:creationId xmlns:a16="http://schemas.microsoft.com/office/drawing/2014/main" id="{95F97006-A2DE-7D60-4F1B-8B8486DF7716}"/>
              </a:ext>
            </a:extLst>
          </p:cNvPr>
          <p:cNvSpPr>
            <a:spLocks noGrp="1"/>
          </p:cNvSpPr>
          <p:nvPr>
            <p:ph sz="half" idx="2"/>
          </p:nvPr>
        </p:nvSpPr>
        <p:spPr>
          <a:xfrm>
            <a:off x="839788" y="2505075"/>
            <a:ext cx="5044177" cy="355282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Text Placeholder 4">
            <a:extLst>
              <a:ext uri="{FF2B5EF4-FFF2-40B4-BE49-F238E27FC236}">
                <a16:creationId xmlns:a16="http://schemas.microsoft.com/office/drawing/2014/main" id="{97C1547F-990F-DF7F-3C6E-DF41FF6341E8}"/>
              </a:ext>
            </a:extLst>
          </p:cNvPr>
          <p:cNvSpPr>
            <a:spLocks noGrp="1"/>
          </p:cNvSpPr>
          <p:nvPr>
            <p:ph type="body" sz="quarter" idx="3"/>
          </p:nvPr>
        </p:nvSpPr>
        <p:spPr>
          <a:xfrm>
            <a:off x="6347792" y="1808920"/>
            <a:ext cx="5047351" cy="646459"/>
          </a:xfrm>
        </p:spPr>
        <p:txBody>
          <a:bodyPr anchor="b"/>
          <a:lstStyle>
            <a:lvl1pPr marL="0" indent="0">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a:extLst>
              <a:ext uri="{FF2B5EF4-FFF2-40B4-BE49-F238E27FC236}">
                <a16:creationId xmlns:a16="http://schemas.microsoft.com/office/drawing/2014/main" id="{362D44F1-419F-27D2-D8AB-94675EE400B1}"/>
              </a:ext>
            </a:extLst>
          </p:cNvPr>
          <p:cNvSpPr>
            <a:spLocks noGrp="1"/>
          </p:cNvSpPr>
          <p:nvPr>
            <p:ph sz="quarter" idx="4"/>
          </p:nvPr>
        </p:nvSpPr>
        <p:spPr>
          <a:xfrm>
            <a:off x="6347792" y="2505075"/>
            <a:ext cx="5047351" cy="355282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Date Placeholder 6">
            <a:extLst>
              <a:ext uri="{FF2B5EF4-FFF2-40B4-BE49-F238E27FC236}">
                <a16:creationId xmlns:a16="http://schemas.microsoft.com/office/drawing/2014/main" id="{8CC64448-4E73-0D8E-450F-CCC4103CEEEF}"/>
              </a:ext>
            </a:extLst>
          </p:cNvPr>
          <p:cNvSpPr>
            <a:spLocks noGrp="1"/>
          </p:cNvSpPr>
          <p:nvPr>
            <p:ph type="dt" sz="half" idx="10"/>
          </p:nvPr>
        </p:nvSpPr>
        <p:spPr/>
        <p:txBody>
          <a:bodyPr/>
          <a:lstStyle/>
          <a:p>
            <a:fld id="{F3163BFB-8652-E84B-85D7-1B189E972808}" type="datetime1">
              <a:rPr lang="da-DK" smtClean="0"/>
              <a:t>04-06-2026</a:t>
            </a:fld>
            <a:endParaRPr lang="da-DK"/>
          </a:p>
        </p:txBody>
      </p:sp>
      <p:sp>
        <p:nvSpPr>
          <p:cNvPr id="8" name="Footer Placeholder 7">
            <a:extLst>
              <a:ext uri="{FF2B5EF4-FFF2-40B4-BE49-F238E27FC236}">
                <a16:creationId xmlns:a16="http://schemas.microsoft.com/office/drawing/2014/main" id="{CFFF2461-7558-7C50-FD1D-3EBB71F3D723}"/>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E5FEAF37-E960-FEA6-47EA-FF4008BF51D1}"/>
              </a:ext>
            </a:extLst>
          </p:cNvPr>
          <p:cNvSpPr>
            <a:spLocks noGrp="1"/>
          </p:cNvSpPr>
          <p:nvPr>
            <p:ph type="sldNum" sz="quarter" idx="12"/>
          </p:nvPr>
        </p:nvSpPr>
        <p:spPr/>
        <p:txBody>
          <a:bodyPr/>
          <a:lstStyle>
            <a:lvl1pPr>
              <a:defRPr/>
            </a:lvl1pPr>
          </a:lstStyle>
          <a:p>
            <a:fld id="{32CAA5C1-44CC-DA4A-90AB-7B93879CFDA9}" type="slidenum">
              <a:rPr lang="da-DK" smtClean="0"/>
              <a:pPr/>
              <a:t>‹nr.›</a:t>
            </a:fld>
            <a:endParaRPr lang="da-DK"/>
          </a:p>
        </p:txBody>
      </p:sp>
      <p:sp>
        <p:nvSpPr>
          <p:cNvPr id="10" name="Rectangle 9">
            <a:extLst>
              <a:ext uri="{FF2B5EF4-FFF2-40B4-BE49-F238E27FC236}">
                <a16:creationId xmlns:a16="http://schemas.microsoft.com/office/drawing/2014/main" id="{AEBB1CD4-AC15-BCC6-FBF7-745FB5FAAAB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11" name="Graphic 10">
            <a:extLst>
              <a:ext uri="{FF2B5EF4-FFF2-40B4-BE49-F238E27FC236}">
                <a16:creationId xmlns:a16="http://schemas.microsoft.com/office/drawing/2014/main" id="{131681C0-2EB8-C52E-C071-636B40C83F7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8354942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ndard masterslid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B377FCC3-DD3C-5D4A-8B70-E4F88F3F1319}"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0"/>
            <a:ext cx="10560725" cy="190676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
        <p:nvSpPr>
          <p:cNvPr id="6" name="Content Placeholder 6">
            <a:extLst>
              <a:ext uri="{FF2B5EF4-FFF2-40B4-BE49-F238E27FC236}">
                <a16:creationId xmlns:a16="http://schemas.microsoft.com/office/drawing/2014/main" id="{436C0410-B720-8CBD-3A5C-BBB5C945F606}"/>
              </a:ext>
            </a:extLst>
          </p:cNvPr>
          <p:cNvSpPr>
            <a:spLocks noGrp="1"/>
          </p:cNvSpPr>
          <p:nvPr>
            <p:ph sz="quarter" idx="14"/>
          </p:nvPr>
        </p:nvSpPr>
        <p:spPr>
          <a:xfrm>
            <a:off x="6346867" y="3850760"/>
            <a:ext cx="5041858" cy="231406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Content Placeholder 6">
            <a:extLst>
              <a:ext uri="{FF2B5EF4-FFF2-40B4-BE49-F238E27FC236}">
                <a16:creationId xmlns:a16="http://schemas.microsoft.com/office/drawing/2014/main" id="{01A6756D-F647-48ED-48FF-A96A2D039803}"/>
              </a:ext>
            </a:extLst>
          </p:cNvPr>
          <p:cNvSpPr>
            <a:spLocks noGrp="1"/>
          </p:cNvSpPr>
          <p:nvPr>
            <p:ph sz="quarter" idx="15"/>
          </p:nvPr>
        </p:nvSpPr>
        <p:spPr>
          <a:xfrm>
            <a:off x="828000" y="3850760"/>
            <a:ext cx="5041858" cy="231406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10" name="Graphic 9">
            <a:extLst>
              <a:ext uri="{FF2B5EF4-FFF2-40B4-BE49-F238E27FC236}">
                <a16:creationId xmlns:a16="http://schemas.microsoft.com/office/drawing/2014/main" id="{D18BB1EB-0B6B-BEAC-41D1-182B546206D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5124579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ndard masterslid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0186A197-FA10-1744-99D8-8A2C19431790}"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1"/>
            <a:ext cx="10560725" cy="1077854"/>
          </a:xfrm>
        </p:spPr>
        <p:txBody>
          <a:bodyPr/>
          <a:lstStyle>
            <a:lvl1pPr marL="0" indent="0">
              <a:lnSpc>
                <a:spcPts val="2600"/>
              </a:lnSpc>
              <a:buNone/>
              <a:defRPr sz="1800" b="1"/>
            </a:lvl1pPr>
          </a:lstStyle>
          <a:p>
            <a:pPr lvl="0"/>
            <a:r>
              <a:rPr lang="da-DK"/>
              <a:t>Klik for at redigere teksttypografierne i masteren</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
        <p:nvSpPr>
          <p:cNvPr id="6" name="Content Placeholder 6">
            <a:extLst>
              <a:ext uri="{FF2B5EF4-FFF2-40B4-BE49-F238E27FC236}">
                <a16:creationId xmlns:a16="http://schemas.microsoft.com/office/drawing/2014/main" id="{436C0410-B720-8CBD-3A5C-BBB5C945F606}"/>
              </a:ext>
            </a:extLst>
          </p:cNvPr>
          <p:cNvSpPr>
            <a:spLocks noGrp="1"/>
          </p:cNvSpPr>
          <p:nvPr>
            <p:ph sz="quarter" idx="14"/>
          </p:nvPr>
        </p:nvSpPr>
        <p:spPr>
          <a:xfrm>
            <a:off x="6346867" y="4970805"/>
            <a:ext cx="5041858" cy="1195045"/>
          </a:xfrm>
        </p:spPr>
        <p:txBody>
          <a:bodyPr/>
          <a:lstStyle/>
          <a:p>
            <a:pPr lvl="0"/>
            <a:r>
              <a:rPr lang="da-DK"/>
              <a:t>Klik for at redigere teksttypografierne i masteren</a:t>
            </a:r>
          </a:p>
          <a:p>
            <a:pPr lvl="1"/>
            <a:r>
              <a:rPr lang="da-DK"/>
              <a:t>Andet niveau</a:t>
            </a:r>
          </a:p>
          <a:p>
            <a:pPr lvl="2"/>
            <a:r>
              <a:rPr lang="da-DK"/>
              <a:t>Tredje niveau</a:t>
            </a:r>
          </a:p>
        </p:txBody>
      </p:sp>
      <p:sp>
        <p:nvSpPr>
          <p:cNvPr id="9" name="Content Placeholder 6">
            <a:extLst>
              <a:ext uri="{FF2B5EF4-FFF2-40B4-BE49-F238E27FC236}">
                <a16:creationId xmlns:a16="http://schemas.microsoft.com/office/drawing/2014/main" id="{01A6756D-F647-48ED-48FF-A96A2D039803}"/>
              </a:ext>
            </a:extLst>
          </p:cNvPr>
          <p:cNvSpPr>
            <a:spLocks noGrp="1"/>
          </p:cNvSpPr>
          <p:nvPr>
            <p:ph sz="quarter" idx="15"/>
          </p:nvPr>
        </p:nvSpPr>
        <p:spPr>
          <a:xfrm>
            <a:off x="828000" y="4970805"/>
            <a:ext cx="5041858" cy="1195045"/>
          </a:xfrm>
        </p:spPr>
        <p:txBody>
          <a:bodyPr/>
          <a:lstStyle/>
          <a:p>
            <a:pPr lvl="0"/>
            <a:r>
              <a:rPr lang="da-DK"/>
              <a:t>Klik for at redigere teksttypografierne i masteren</a:t>
            </a:r>
          </a:p>
          <a:p>
            <a:pPr lvl="1"/>
            <a:r>
              <a:rPr lang="da-DK"/>
              <a:t>Andet niveau</a:t>
            </a:r>
          </a:p>
          <a:p>
            <a:pPr lvl="2"/>
            <a:r>
              <a:rPr lang="da-DK"/>
              <a:t>Tredje niveau</a:t>
            </a:r>
          </a:p>
        </p:txBody>
      </p:sp>
      <p:sp>
        <p:nvSpPr>
          <p:cNvPr id="10" name="Content Placeholder 6">
            <a:extLst>
              <a:ext uri="{FF2B5EF4-FFF2-40B4-BE49-F238E27FC236}">
                <a16:creationId xmlns:a16="http://schemas.microsoft.com/office/drawing/2014/main" id="{A52E39BF-CA29-1E6C-1E92-1E659E0BCA4E}"/>
              </a:ext>
            </a:extLst>
          </p:cNvPr>
          <p:cNvSpPr>
            <a:spLocks noGrp="1"/>
          </p:cNvSpPr>
          <p:nvPr>
            <p:ph sz="quarter" idx="16"/>
          </p:nvPr>
        </p:nvSpPr>
        <p:spPr>
          <a:xfrm>
            <a:off x="828000" y="3068355"/>
            <a:ext cx="10560725" cy="1711950"/>
          </a:xfrm>
        </p:spPr>
        <p:txBody>
          <a:bodyPr/>
          <a:lstStyle>
            <a:lvl1pPr marL="0" indent="0">
              <a:buNone/>
              <a:defRPr/>
            </a:lvl1pPr>
          </a:lstStyle>
          <a:p>
            <a:pPr lvl="0"/>
            <a:r>
              <a:rPr lang="da-DK"/>
              <a:t>Klik for at redigere teksttypografierne i masteren</a:t>
            </a:r>
          </a:p>
        </p:txBody>
      </p:sp>
      <p:pic>
        <p:nvPicPr>
          <p:cNvPr id="11" name="Graphic 10">
            <a:extLst>
              <a:ext uri="{FF2B5EF4-FFF2-40B4-BE49-F238E27FC236}">
                <a16:creationId xmlns:a16="http://schemas.microsoft.com/office/drawing/2014/main" id="{5A851212-4CFA-97C9-4413-169FBA2FF30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6026534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Standard masterslid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87994-8C17-4030-4B81-266554064273}"/>
              </a:ext>
            </a:extLst>
          </p:cNvPr>
          <p:cNvSpPr>
            <a:spLocks noGrp="1"/>
          </p:cNvSpPr>
          <p:nvPr>
            <p:ph type="title" hasCustomPrompt="1"/>
          </p:nvPr>
        </p:nvSpPr>
        <p:spPr>
          <a:xfrm>
            <a:off x="839788" y="457200"/>
            <a:ext cx="3932237" cy="1600200"/>
          </a:xfrm>
        </p:spPr>
        <p:txBody>
          <a:bodyPr anchor="b"/>
          <a:lstStyle>
            <a:lvl1pPr>
              <a:defRPr sz="4400" baseline="0"/>
            </a:lvl1pPr>
          </a:lstStyle>
          <a:p>
            <a:r>
              <a:rPr lang="da-DK"/>
              <a:t>Overskrift</a:t>
            </a:r>
          </a:p>
        </p:txBody>
      </p:sp>
      <p:sp>
        <p:nvSpPr>
          <p:cNvPr id="3" name="Content Placeholder 2">
            <a:extLst>
              <a:ext uri="{FF2B5EF4-FFF2-40B4-BE49-F238E27FC236}">
                <a16:creationId xmlns:a16="http://schemas.microsoft.com/office/drawing/2014/main" id="{6AFC78FD-865C-53DA-E018-B03E16224E11}"/>
              </a:ext>
            </a:extLst>
          </p:cNvPr>
          <p:cNvSpPr>
            <a:spLocks noGrp="1"/>
          </p:cNvSpPr>
          <p:nvPr>
            <p:ph idx="1"/>
          </p:nvPr>
        </p:nvSpPr>
        <p:spPr>
          <a:xfrm>
            <a:off x="5183188" y="2223246"/>
            <a:ext cx="6172200" cy="3637803"/>
          </a:xfrm>
        </p:spPr>
        <p:txBody>
          <a:bodyPr/>
          <a:lstStyle>
            <a:lvl1pPr>
              <a:defRPr sz="1600" baseline="0"/>
            </a:lvl1pPr>
            <a:lvl2pPr>
              <a:defRPr sz="1600" baseline="0"/>
            </a:lvl2pPr>
            <a:lvl3pPr>
              <a:defRPr sz="1600" baseline="0"/>
            </a:lvl3pPr>
            <a:lvl4pPr>
              <a:defRPr sz="1600" baseline="0"/>
            </a:lvl4pPr>
            <a:lvl5pPr>
              <a:defRPr sz="1600" baseline="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Text Placeholder 3">
            <a:extLst>
              <a:ext uri="{FF2B5EF4-FFF2-40B4-BE49-F238E27FC236}">
                <a16:creationId xmlns:a16="http://schemas.microsoft.com/office/drawing/2014/main" id="{AB2D3718-E605-673E-919F-D80BD72D6A99}"/>
              </a:ext>
            </a:extLst>
          </p:cNvPr>
          <p:cNvSpPr>
            <a:spLocks noGrp="1"/>
          </p:cNvSpPr>
          <p:nvPr>
            <p:ph type="body" sz="half" idx="2"/>
          </p:nvPr>
        </p:nvSpPr>
        <p:spPr>
          <a:xfrm>
            <a:off x="839788" y="2223592"/>
            <a:ext cx="3932237" cy="364539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F42EA07A-FC0B-CF54-7FE4-EB71F1C6E07B}"/>
              </a:ext>
            </a:extLst>
          </p:cNvPr>
          <p:cNvSpPr>
            <a:spLocks noGrp="1"/>
          </p:cNvSpPr>
          <p:nvPr>
            <p:ph type="dt" sz="half" idx="10"/>
          </p:nvPr>
        </p:nvSpPr>
        <p:spPr/>
        <p:txBody>
          <a:bodyPr/>
          <a:lstStyle/>
          <a:p>
            <a:fld id="{61C0F692-2875-5E41-898A-1C1178EAEA79}" type="datetime1">
              <a:rPr lang="da-DK" smtClean="0"/>
              <a:t>04-06-2026</a:t>
            </a:fld>
            <a:endParaRPr lang="da-DK"/>
          </a:p>
        </p:txBody>
      </p:sp>
      <p:sp>
        <p:nvSpPr>
          <p:cNvPr id="6" name="Footer Placeholder 5">
            <a:extLst>
              <a:ext uri="{FF2B5EF4-FFF2-40B4-BE49-F238E27FC236}">
                <a16:creationId xmlns:a16="http://schemas.microsoft.com/office/drawing/2014/main" id="{B056435F-0DC0-CAF1-F36B-9603EA509A3D}"/>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301830F4-65C2-7D2B-BFB4-6A8C106652C1}"/>
              </a:ext>
            </a:extLst>
          </p:cNvPr>
          <p:cNvSpPr>
            <a:spLocks noGrp="1"/>
          </p:cNvSpPr>
          <p:nvPr>
            <p:ph type="sldNum" sz="quarter" idx="12"/>
          </p:nvPr>
        </p:nvSpPr>
        <p:spPr/>
        <p:txBody>
          <a:bodyPr/>
          <a:lstStyle/>
          <a:p>
            <a:fld id="{D84A4580-363A-0145-8839-19AD59045D19}" type="slidenum">
              <a:rPr lang="da-DK" smtClean="0"/>
              <a:t>‹nr.›</a:t>
            </a:fld>
            <a:endParaRPr lang="da-DK"/>
          </a:p>
        </p:txBody>
      </p:sp>
      <p:pic>
        <p:nvPicPr>
          <p:cNvPr id="8" name="Graphic 7">
            <a:extLst>
              <a:ext uri="{FF2B5EF4-FFF2-40B4-BE49-F238E27FC236}">
                <a16:creationId xmlns:a16="http://schemas.microsoft.com/office/drawing/2014/main" id="{7264056F-BBE7-A06D-043E-7B3336C7C18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
        <p:nvSpPr>
          <p:cNvPr id="9" name="Rectangle 8">
            <a:extLst>
              <a:ext uri="{FF2B5EF4-FFF2-40B4-BE49-F238E27FC236}">
                <a16:creationId xmlns:a16="http://schemas.microsoft.com/office/drawing/2014/main" id="{9D366B9D-1B2E-805B-B892-4FA8EA15EAB6}"/>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Tree>
    <p:extLst>
      <p:ext uri="{BB962C8B-B14F-4D97-AF65-F5344CB8AC3E}">
        <p14:creationId xmlns:p14="http://schemas.microsoft.com/office/powerpoint/2010/main" val="37768164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ndard masterslide 7 med bille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6923B-6475-EDE0-2061-D86136722925}"/>
              </a:ext>
            </a:extLst>
          </p:cNvPr>
          <p:cNvSpPr>
            <a:spLocks noGrp="1"/>
          </p:cNvSpPr>
          <p:nvPr>
            <p:ph type="title"/>
          </p:nvPr>
        </p:nvSpPr>
        <p:spPr>
          <a:xfrm>
            <a:off x="828000" y="360000"/>
            <a:ext cx="4754767" cy="1600200"/>
          </a:xfrm>
        </p:spPr>
        <p:txBody>
          <a:bodyPr anchor="b"/>
          <a:lstStyle>
            <a:lvl1pPr>
              <a:lnSpc>
                <a:spcPts val="5400"/>
              </a:lnSpc>
              <a:defRPr sz="4400"/>
            </a:lvl1pPr>
          </a:lstStyle>
          <a:p>
            <a:r>
              <a:rPr lang="da-DK"/>
              <a:t>Klik for at redigere titeltypografien i masteren</a:t>
            </a:r>
          </a:p>
        </p:txBody>
      </p:sp>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6096000" y="0"/>
            <a:ext cx="6096000" cy="6857999"/>
          </a:xfrm>
          <a:pattFill prst="pct10">
            <a:fgClr>
              <a:schemeClr val="tx1"/>
            </a:fgClr>
            <a:bgClr>
              <a:schemeClr val="bg1"/>
            </a:bgClr>
          </a:pattFill>
        </p:spPr>
        <p:txBody>
          <a:bodyPr anchor="t" anchorCtr="0"/>
          <a:lstStyle>
            <a:lvl1pPr marL="0" indent="0" algn="ctr">
              <a:buNone/>
              <a:defRPr sz="20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 her ved klik på ikon</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828000" y="2242452"/>
            <a:ext cx="4791280" cy="3558407"/>
          </a:xfrm>
        </p:spPr>
        <p:txBody>
          <a:bodyPr/>
          <a:lstStyle>
            <a:lvl1pPr marL="0" indent="0">
              <a:buNone/>
              <a:defRPr sz="17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6654A523-2759-B196-D3B0-85A20F5DD1C5}"/>
              </a:ext>
            </a:extLst>
          </p:cNvPr>
          <p:cNvSpPr>
            <a:spLocks noGrp="1"/>
          </p:cNvSpPr>
          <p:nvPr>
            <p:ph type="dt" sz="half" idx="10"/>
          </p:nvPr>
        </p:nvSpPr>
        <p:spPr/>
        <p:txBody>
          <a:bodyPr/>
          <a:lstStyle/>
          <a:p>
            <a:fld id="{CDCCC6D7-D2B2-074D-BC89-966328D47720}" type="datetime1">
              <a:rPr lang="da-DK" smtClean="0"/>
              <a:t>04-06-2026</a:t>
            </a:fld>
            <a:endParaRPr lang="da-DK"/>
          </a:p>
        </p:txBody>
      </p:sp>
      <p:sp>
        <p:nvSpPr>
          <p:cNvPr id="6" name="Footer Placeholder 5">
            <a:extLst>
              <a:ext uri="{FF2B5EF4-FFF2-40B4-BE49-F238E27FC236}">
                <a16:creationId xmlns:a16="http://schemas.microsoft.com/office/drawing/2014/main" id="{5FE75361-A8E0-5041-6FEE-6AE3A5223C13}"/>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CD9B8BF-B269-8C7D-5F51-A35859B3D96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7D0E2F7F-8B49-68D2-11BC-77419E597BC7}"/>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9" name="Graphic 8">
            <a:extLst>
              <a:ext uri="{FF2B5EF4-FFF2-40B4-BE49-F238E27FC236}">
                <a16:creationId xmlns:a16="http://schemas.microsoft.com/office/drawing/2014/main" id="{EC7E5914-27B9-2416-1DEF-FDE43122D71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36504095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tandard masterslide 8 med bille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468000" y="0"/>
            <a:ext cx="5628000" cy="6857999"/>
          </a:xfrm>
          <a:pattFill prst="pct10">
            <a:fgClr>
              <a:schemeClr val="bg1"/>
            </a:fgClr>
            <a:bgClr>
              <a:schemeClr val="tx1"/>
            </a:bgClr>
          </a:pattFill>
        </p:spPr>
        <p:txBody>
          <a:bodyPr anchor="t" anchorCtr="0"/>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 her ved klik på ikon</a:t>
            </a:r>
          </a:p>
          <a:p>
            <a:endParaRPr lang="da-DK"/>
          </a:p>
        </p:txBody>
      </p:sp>
      <p:sp>
        <p:nvSpPr>
          <p:cNvPr id="2" name="Title 1">
            <a:extLst>
              <a:ext uri="{FF2B5EF4-FFF2-40B4-BE49-F238E27FC236}">
                <a16:creationId xmlns:a16="http://schemas.microsoft.com/office/drawing/2014/main" id="{49D6923B-6475-EDE0-2061-D86136722925}"/>
              </a:ext>
            </a:extLst>
          </p:cNvPr>
          <p:cNvSpPr>
            <a:spLocks noGrp="1"/>
          </p:cNvSpPr>
          <p:nvPr>
            <p:ph type="title" hasCustomPrompt="1"/>
          </p:nvPr>
        </p:nvSpPr>
        <p:spPr>
          <a:xfrm>
            <a:off x="6607277" y="360000"/>
            <a:ext cx="4754767" cy="1600200"/>
          </a:xfrm>
        </p:spPr>
        <p:txBody>
          <a:bodyPr anchor="b"/>
          <a:lstStyle>
            <a:lvl1pPr>
              <a:lnSpc>
                <a:spcPts val="5400"/>
              </a:lnSpc>
              <a:defRPr sz="4400"/>
            </a:lvl1pPr>
          </a:lstStyle>
          <a:p>
            <a:r>
              <a:rPr lang="da-DK"/>
              <a:t>Overskrift</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6607277" y="2242452"/>
            <a:ext cx="4791280" cy="3558407"/>
          </a:xfrm>
        </p:spPr>
        <p:txBody>
          <a:bodyPr/>
          <a:lstStyle>
            <a:lvl1pPr marL="0" indent="0">
              <a:buNone/>
              <a:defRPr sz="17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6654A523-2759-B196-D3B0-85A20F5DD1C5}"/>
              </a:ext>
            </a:extLst>
          </p:cNvPr>
          <p:cNvSpPr>
            <a:spLocks noGrp="1"/>
          </p:cNvSpPr>
          <p:nvPr>
            <p:ph type="dt" sz="half" idx="10"/>
          </p:nvPr>
        </p:nvSpPr>
        <p:spPr/>
        <p:txBody>
          <a:bodyPr/>
          <a:lstStyle/>
          <a:p>
            <a:fld id="{38129CA6-6899-174E-88F1-D8F90DBFA6DD}" type="datetime1">
              <a:rPr lang="da-DK" smtClean="0"/>
              <a:t>04-06-2026</a:t>
            </a:fld>
            <a:endParaRPr lang="da-DK"/>
          </a:p>
        </p:txBody>
      </p:sp>
      <p:sp>
        <p:nvSpPr>
          <p:cNvPr id="6" name="Footer Placeholder 5">
            <a:extLst>
              <a:ext uri="{FF2B5EF4-FFF2-40B4-BE49-F238E27FC236}">
                <a16:creationId xmlns:a16="http://schemas.microsoft.com/office/drawing/2014/main" id="{5FE75361-A8E0-5041-6FEE-6AE3A5223C13}"/>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CD9B8BF-B269-8C7D-5F51-A35859B3D96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7D0E2F7F-8B49-68D2-11BC-77419E597BC7}"/>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9" name="Graphic 8">
            <a:extLst>
              <a:ext uri="{FF2B5EF4-FFF2-40B4-BE49-F238E27FC236}">
                <a16:creationId xmlns:a16="http://schemas.microsoft.com/office/drawing/2014/main" id="{45FCC27F-5281-154C-7722-BCE369414CA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723800" y="6317560"/>
            <a:ext cx="1260000" cy="442702"/>
          </a:xfrm>
          <a:prstGeom prst="rect">
            <a:avLst/>
          </a:prstGeom>
        </p:spPr>
      </p:pic>
    </p:spTree>
    <p:extLst>
      <p:ext uri="{BB962C8B-B14F-4D97-AF65-F5344CB8AC3E}">
        <p14:creationId xmlns:p14="http://schemas.microsoft.com/office/powerpoint/2010/main" val="2166929310"/>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tandard masterslide 9 med bille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0A1DAE9-CA3A-340C-49CB-60DC3EB3BDA0}"/>
              </a:ext>
            </a:extLst>
          </p:cNvPr>
          <p:cNvSpPr/>
          <p:nvPr userDrawn="1"/>
        </p:nvSpPr>
        <p:spPr>
          <a:xfrm>
            <a:off x="4975377" y="0"/>
            <a:ext cx="7216623" cy="6858000"/>
          </a:xfrm>
          <a:prstGeom prst="rect">
            <a:avLst/>
          </a:prstGeom>
          <a:gradFill>
            <a:gsLst>
              <a:gs pos="100000">
                <a:srgbClr val="A51414"/>
              </a:gs>
              <a:gs pos="50000">
                <a:schemeClr val="tx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216000" y="216000"/>
            <a:ext cx="5887800" cy="6426847"/>
          </a:xfrm>
          <a:pattFill prst="pct10">
            <a:fgClr>
              <a:schemeClr val="tx1"/>
            </a:fgClr>
            <a:bgClr>
              <a:schemeClr val="bg1"/>
            </a:bgClr>
          </a:pattFill>
        </p:spPr>
        <p:txBody>
          <a:bodyPr anchor="t" anchorCtr="0"/>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 her ved klik på ikon</a:t>
            </a:r>
          </a:p>
        </p:txBody>
      </p:sp>
      <p:sp>
        <p:nvSpPr>
          <p:cNvPr id="2" name="Title 1">
            <a:extLst>
              <a:ext uri="{FF2B5EF4-FFF2-40B4-BE49-F238E27FC236}">
                <a16:creationId xmlns:a16="http://schemas.microsoft.com/office/drawing/2014/main" id="{49D6923B-6475-EDE0-2061-D86136722925}"/>
              </a:ext>
            </a:extLst>
          </p:cNvPr>
          <p:cNvSpPr>
            <a:spLocks noGrp="1"/>
          </p:cNvSpPr>
          <p:nvPr>
            <p:ph type="title" hasCustomPrompt="1"/>
          </p:nvPr>
        </p:nvSpPr>
        <p:spPr>
          <a:xfrm>
            <a:off x="6607277" y="360000"/>
            <a:ext cx="4754767" cy="1600200"/>
          </a:xfrm>
        </p:spPr>
        <p:txBody>
          <a:bodyPr anchor="b"/>
          <a:lstStyle>
            <a:lvl1pPr>
              <a:lnSpc>
                <a:spcPts val="5400"/>
              </a:lnSpc>
              <a:defRPr sz="4400">
                <a:solidFill>
                  <a:schemeClr val="bg1"/>
                </a:solidFill>
              </a:defRPr>
            </a:lvl1pPr>
          </a:lstStyle>
          <a:p>
            <a:r>
              <a:rPr lang="da-DK"/>
              <a:t>Overskrift</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6607277" y="2242452"/>
            <a:ext cx="4791280" cy="3558407"/>
          </a:xfrm>
        </p:spPr>
        <p:txBody>
          <a:bodyPr/>
          <a:lstStyle>
            <a:lvl1pPr marL="0" indent="0">
              <a:buNone/>
              <a:defRPr sz="17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pic>
        <p:nvPicPr>
          <p:cNvPr id="11" name="Graphic 10">
            <a:extLst>
              <a:ext uri="{FF2B5EF4-FFF2-40B4-BE49-F238E27FC236}">
                <a16:creationId xmlns:a16="http://schemas.microsoft.com/office/drawing/2014/main" id="{7E58F3E0-E169-263B-16CE-58D3D66706D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723800" y="6317560"/>
            <a:ext cx="1260000" cy="442702"/>
          </a:xfrm>
          <a:prstGeom prst="rect">
            <a:avLst/>
          </a:prstGeom>
        </p:spPr>
      </p:pic>
      <p:sp>
        <p:nvSpPr>
          <p:cNvPr id="12" name="Date Placeholder 11">
            <a:extLst>
              <a:ext uri="{FF2B5EF4-FFF2-40B4-BE49-F238E27FC236}">
                <a16:creationId xmlns:a16="http://schemas.microsoft.com/office/drawing/2014/main" id="{9010BAF4-2AE0-BE55-81BE-049312ADF2DC}"/>
              </a:ext>
            </a:extLst>
          </p:cNvPr>
          <p:cNvSpPr>
            <a:spLocks noGrp="1"/>
          </p:cNvSpPr>
          <p:nvPr>
            <p:ph type="dt" sz="half" idx="10"/>
          </p:nvPr>
        </p:nvSpPr>
        <p:spPr/>
        <p:txBody>
          <a:bodyPr/>
          <a:lstStyle/>
          <a:p>
            <a:fld id="{7DEA2BBB-2947-334B-8121-8971B734B61A}" type="datetime1">
              <a:rPr lang="da-DK" smtClean="0"/>
              <a:t>04-06-2026</a:t>
            </a:fld>
            <a:endParaRPr lang="da-DK"/>
          </a:p>
        </p:txBody>
      </p:sp>
      <p:sp>
        <p:nvSpPr>
          <p:cNvPr id="13" name="Footer Placeholder 12">
            <a:extLst>
              <a:ext uri="{FF2B5EF4-FFF2-40B4-BE49-F238E27FC236}">
                <a16:creationId xmlns:a16="http://schemas.microsoft.com/office/drawing/2014/main" id="{6454A9A9-BF01-747C-3385-AA79EA6938F9}"/>
              </a:ext>
            </a:extLst>
          </p:cNvPr>
          <p:cNvSpPr>
            <a:spLocks noGrp="1"/>
          </p:cNvSpPr>
          <p:nvPr>
            <p:ph type="ftr" sz="quarter" idx="11"/>
          </p:nvPr>
        </p:nvSpPr>
        <p:spPr/>
        <p:txBody>
          <a:bodyPr/>
          <a:lstStyle/>
          <a:p>
            <a:endParaRPr lang="da-DK"/>
          </a:p>
        </p:txBody>
      </p:sp>
      <p:sp>
        <p:nvSpPr>
          <p:cNvPr id="14" name="Slide Number Placeholder 13">
            <a:extLst>
              <a:ext uri="{FF2B5EF4-FFF2-40B4-BE49-F238E27FC236}">
                <a16:creationId xmlns:a16="http://schemas.microsoft.com/office/drawing/2014/main" id="{15B24904-275F-324F-B916-1C911F93F8A6}"/>
              </a:ext>
            </a:extLst>
          </p:cNvPr>
          <p:cNvSpPr>
            <a:spLocks noGrp="1"/>
          </p:cNvSpPr>
          <p:nvPr>
            <p:ph type="sldNum" sz="quarter" idx="12"/>
          </p:nvPr>
        </p:nvSpPr>
        <p:spPr/>
        <p:txBody>
          <a:bodyPr/>
          <a:lstStyle/>
          <a:p>
            <a:fld id="{00FF7BAB-AF06-2A45-B53C-12C3107386D7}" type="slidenum">
              <a:rPr lang="da-DK" smtClean="0"/>
              <a:pPr/>
              <a:t>‹nr.›</a:t>
            </a:fld>
            <a:endParaRPr lang="da-DK"/>
          </a:p>
        </p:txBody>
      </p:sp>
    </p:spTree>
    <p:extLst>
      <p:ext uri="{BB962C8B-B14F-4D97-AF65-F5344CB8AC3E}">
        <p14:creationId xmlns:p14="http://schemas.microsoft.com/office/powerpoint/2010/main" val="1981500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aggrundsbillede med tekst/citat/statemen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FE05E45-DD73-F8D5-7569-22986C950F81}"/>
              </a:ext>
            </a:extLst>
          </p:cNvPr>
          <p:cNvSpPr>
            <a:spLocks noGrp="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2" name="Text Placeholder 4">
            <a:extLst>
              <a:ext uri="{FF2B5EF4-FFF2-40B4-BE49-F238E27FC236}">
                <a16:creationId xmlns:a16="http://schemas.microsoft.com/office/drawing/2014/main" id="{60979EBC-C3B3-CF62-F36E-5D410EAB14AF}"/>
              </a:ext>
            </a:extLst>
          </p:cNvPr>
          <p:cNvSpPr>
            <a:spLocks noGrp="1"/>
          </p:cNvSpPr>
          <p:nvPr>
            <p:ph type="body" sz="quarter" idx="13" hasCustomPrompt="1"/>
          </p:nvPr>
        </p:nvSpPr>
        <p:spPr>
          <a:xfrm>
            <a:off x="924100" y="1106428"/>
            <a:ext cx="3193903" cy="2322572"/>
          </a:xfrm>
          <a:noFill/>
        </p:spPr>
        <p:txBody>
          <a:bodyPr lIns="0" tIns="144000" rIns="0" bIns="0"/>
          <a:lstStyle>
            <a:lvl1pPr marL="0" indent="0">
              <a:lnSpc>
                <a:spcPts val="2300"/>
              </a:lnSpc>
              <a:buNone/>
              <a:defRPr sz="1700" b="1" baseline="0">
                <a:solidFill>
                  <a:schemeClr val="bg1"/>
                </a:solidFill>
              </a:defRPr>
            </a:lvl1pPr>
            <a:lvl2pPr>
              <a:lnSpc>
                <a:spcPts val="2300"/>
              </a:lnSpc>
              <a:defRPr sz="1700" b="1" baseline="0">
                <a:solidFill>
                  <a:schemeClr val="bg1"/>
                </a:solidFill>
              </a:defRPr>
            </a:lvl2pPr>
            <a:lvl3pPr>
              <a:lnSpc>
                <a:spcPts val="2300"/>
              </a:lnSpc>
              <a:defRPr sz="1700" b="1" baseline="0">
                <a:solidFill>
                  <a:schemeClr val="bg1"/>
                </a:solidFill>
              </a:defRPr>
            </a:lvl3pPr>
            <a:lvl4pPr>
              <a:lnSpc>
                <a:spcPts val="2300"/>
              </a:lnSpc>
              <a:defRPr sz="1700" b="1" baseline="0">
                <a:solidFill>
                  <a:schemeClr val="bg1"/>
                </a:solidFill>
              </a:defRPr>
            </a:lvl4pPr>
            <a:lvl5pPr>
              <a:lnSpc>
                <a:spcPts val="2300"/>
              </a:lnSpc>
              <a:defRPr sz="1700" b="1" baseline="0">
                <a:solidFill>
                  <a:schemeClr val="bg1"/>
                </a:solidFill>
              </a:defRPr>
            </a:lvl5pPr>
          </a:lstStyle>
          <a:p>
            <a:pPr lvl="0"/>
            <a:r>
              <a:rPr lang="en-GB"/>
              <a:t>Her </a:t>
            </a:r>
            <a:r>
              <a:rPr lang="en-GB" err="1"/>
              <a:t>kan</a:t>
            </a:r>
            <a:r>
              <a:rPr lang="en-GB"/>
              <a:t> du </a:t>
            </a:r>
            <a:r>
              <a:rPr lang="en-GB" err="1"/>
              <a:t>indsætte</a:t>
            </a:r>
            <a:r>
              <a:rPr lang="en-GB"/>
              <a:t> et </a:t>
            </a:r>
            <a:r>
              <a:rPr lang="en-GB" err="1"/>
              <a:t>citat</a:t>
            </a:r>
            <a:r>
              <a:rPr lang="en-GB"/>
              <a:t>, statement, </a:t>
            </a:r>
            <a:r>
              <a:rPr lang="en-GB" err="1"/>
              <a:t>tekst</a:t>
            </a:r>
            <a:endParaRPr lang="en-GB"/>
          </a:p>
        </p:txBody>
      </p:sp>
      <p:sp>
        <p:nvSpPr>
          <p:cNvPr id="6" name="Date Placeholder 5">
            <a:extLst>
              <a:ext uri="{FF2B5EF4-FFF2-40B4-BE49-F238E27FC236}">
                <a16:creationId xmlns:a16="http://schemas.microsoft.com/office/drawing/2014/main" id="{2E51C0A9-DA66-9264-15B5-57408488D1E3}"/>
              </a:ext>
            </a:extLst>
          </p:cNvPr>
          <p:cNvSpPr>
            <a:spLocks noGrp="1"/>
          </p:cNvSpPr>
          <p:nvPr>
            <p:ph type="dt" sz="half" idx="14"/>
          </p:nvPr>
        </p:nvSpPr>
        <p:spPr/>
        <p:txBody>
          <a:bodyPr/>
          <a:lstStyle/>
          <a:p>
            <a:fld id="{0A00AEC8-FA30-5E41-99CD-EFA4C446E78A}" type="datetime1">
              <a:rPr lang="da-DK" smtClean="0"/>
              <a:t>04-06-2026</a:t>
            </a:fld>
            <a:endParaRPr lang="da-DK"/>
          </a:p>
        </p:txBody>
      </p:sp>
      <p:sp>
        <p:nvSpPr>
          <p:cNvPr id="7" name="Footer Placeholder 6">
            <a:extLst>
              <a:ext uri="{FF2B5EF4-FFF2-40B4-BE49-F238E27FC236}">
                <a16:creationId xmlns:a16="http://schemas.microsoft.com/office/drawing/2014/main" id="{1219C8C9-D39A-B5F7-7991-5B2959A29385}"/>
              </a:ext>
            </a:extLst>
          </p:cNvPr>
          <p:cNvSpPr>
            <a:spLocks noGrp="1"/>
          </p:cNvSpPr>
          <p:nvPr>
            <p:ph type="ftr" sz="quarter" idx="15"/>
          </p:nvPr>
        </p:nvSpPr>
        <p:spPr/>
        <p:txBody>
          <a:bodyPr/>
          <a:lstStyle/>
          <a:p>
            <a:endParaRPr lang="da-DK"/>
          </a:p>
        </p:txBody>
      </p:sp>
      <p:sp>
        <p:nvSpPr>
          <p:cNvPr id="8" name="Slide Number Placeholder 7">
            <a:extLst>
              <a:ext uri="{FF2B5EF4-FFF2-40B4-BE49-F238E27FC236}">
                <a16:creationId xmlns:a16="http://schemas.microsoft.com/office/drawing/2014/main" id="{CD01BC1C-3B7A-CA1E-EFEC-0507D34C5777}"/>
              </a:ext>
            </a:extLst>
          </p:cNvPr>
          <p:cNvSpPr>
            <a:spLocks noGrp="1"/>
          </p:cNvSpPr>
          <p:nvPr>
            <p:ph type="sldNum" sz="quarter" idx="16"/>
          </p:nvPr>
        </p:nvSpPr>
        <p:spPr>
          <a:xfrm>
            <a:off x="251860" y="6356350"/>
            <a:ext cx="1013823" cy="365125"/>
          </a:xfrm>
        </p:spPr>
        <p:txBody>
          <a:bodyPr/>
          <a:lstStyle/>
          <a:p>
            <a:fld id="{00FF7BAB-AF06-2A45-B53C-12C3107386D7}" type="slidenum">
              <a:rPr lang="da-DK" smtClean="0"/>
              <a:pPr/>
              <a:t>‹nr.›</a:t>
            </a:fld>
            <a:endParaRPr lang="da-DK"/>
          </a:p>
        </p:txBody>
      </p:sp>
    </p:spTree>
    <p:extLst>
      <p:ext uri="{BB962C8B-B14F-4D97-AF65-F5344CB8AC3E}">
        <p14:creationId xmlns:p14="http://schemas.microsoft.com/office/powerpoint/2010/main" val="30867397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aggrundsbillede med teks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7D99D2BE-EE20-1CD4-E5C8-405F6EB17E4A}"/>
              </a:ext>
            </a:extLst>
          </p:cNvPr>
          <p:cNvSpPr>
            <a:spLocks noGrp="1"/>
          </p:cNvSpPr>
          <p:nvPr>
            <p:ph type="pic" sz="quarter" idx="15"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83AB6703-85AD-9345-BE0F-BE99E0BEFB59}"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a:xfrm>
            <a:off x="251860" y="6356350"/>
            <a:ext cx="1013823" cy="365125"/>
          </a:xfrm>
        </p:spPr>
        <p:txBody>
          <a:bodyPr/>
          <a:lstStyle/>
          <a:p>
            <a:fld id="{D84A4580-363A-0145-8839-19AD59045D19}" type="slidenum">
              <a:rPr lang="da-DK" smtClean="0"/>
              <a:t>‹nr.›</a:t>
            </a:fld>
            <a:endParaRPr lang="da-DK"/>
          </a:p>
        </p:txBody>
      </p:sp>
      <p:sp>
        <p:nvSpPr>
          <p:cNvPr id="6" name="Text Placeholder 4">
            <a:extLst>
              <a:ext uri="{FF2B5EF4-FFF2-40B4-BE49-F238E27FC236}">
                <a16:creationId xmlns:a16="http://schemas.microsoft.com/office/drawing/2014/main" id="{C9C63787-E000-5F50-9843-83F7665B62E7}"/>
              </a:ext>
            </a:extLst>
          </p:cNvPr>
          <p:cNvSpPr>
            <a:spLocks noGrp="1"/>
          </p:cNvSpPr>
          <p:nvPr>
            <p:ph type="body" sz="quarter" idx="14" hasCustomPrompt="1"/>
          </p:nvPr>
        </p:nvSpPr>
        <p:spPr>
          <a:xfrm>
            <a:off x="6534816" y="677419"/>
            <a:ext cx="3514619" cy="3742182"/>
          </a:xfrm>
          <a:solidFill>
            <a:schemeClr val="bg1">
              <a:alpha val="80000"/>
            </a:schemeClr>
          </a:solidFill>
        </p:spPr>
        <p:txBody>
          <a:bodyPr lIns="216000" tIns="360000" rIns="216000" bIns="216000"/>
          <a:lstStyle>
            <a:lvl1pPr marL="0" indent="0">
              <a:lnSpc>
                <a:spcPts val="2300"/>
              </a:lnSpc>
              <a:buNone/>
              <a:defRPr sz="1700" baseline="0"/>
            </a:lvl1pPr>
            <a:lvl2pPr>
              <a:lnSpc>
                <a:spcPts val="2300"/>
              </a:lnSpc>
              <a:defRPr sz="1700" baseline="0"/>
            </a:lvl2pPr>
            <a:lvl3pPr>
              <a:lnSpc>
                <a:spcPts val="2300"/>
              </a:lnSpc>
              <a:defRPr sz="1700" baseline="0"/>
            </a:lvl3pPr>
            <a:lvl4pPr>
              <a:lnSpc>
                <a:spcPts val="2300"/>
              </a:lnSpc>
              <a:defRPr sz="1700" baseline="0"/>
            </a:lvl4pPr>
            <a:lvl5pPr>
              <a:lnSpc>
                <a:spcPts val="2300"/>
              </a:lnSpc>
              <a:defRPr sz="1700" baseline="0"/>
            </a:lvl5pPr>
          </a:lstStyle>
          <a:p>
            <a:pPr lvl="0"/>
            <a:r>
              <a:rPr lang="en-GB" err="1"/>
              <a:t>Indsæt</a:t>
            </a:r>
            <a:r>
              <a:rPr lang="en-GB"/>
              <a:t> </a:t>
            </a:r>
            <a:r>
              <a:rPr lang="en-GB" err="1"/>
              <a:t>tekst</a:t>
            </a:r>
            <a:r>
              <a:rPr lang="en-GB"/>
              <a:t> her</a:t>
            </a:r>
          </a:p>
          <a:p>
            <a:pPr lvl="1"/>
            <a:r>
              <a:rPr lang="en-GB"/>
              <a:t>Second level</a:t>
            </a:r>
          </a:p>
          <a:p>
            <a:pPr lvl="2"/>
            <a:r>
              <a:rPr lang="en-GB"/>
              <a:t>Third level</a:t>
            </a:r>
          </a:p>
          <a:p>
            <a:pPr lvl="3"/>
            <a:r>
              <a:rPr lang="en-GB"/>
              <a:t>Fourth level</a:t>
            </a:r>
          </a:p>
          <a:p>
            <a:pPr lvl="4"/>
            <a:r>
              <a:rPr lang="en-GB"/>
              <a:t>Fifth level</a:t>
            </a:r>
            <a:endParaRPr lang="da-DK"/>
          </a:p>
        </p:txBody>
      </p:sp>
    </p:spTree>
    <p:extLst>
      <p:ext uri="{BB962C8B-B14F-4D97-AF65-F5344CB8AC3E}">
        <p14:creationId xmlns:p14="http://schemas.microsoft.com/office/powerpoint/2010/main" val="1324874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Kun oversk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lvl1pPr>
              <a:lnSpc>
                <a:spcPts val="5400"/>
              </a:lnSpc>
              <a:defRPr sz="4400" baseline="0"/>
            </a:lvl1p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512945CC-7768-BA47-B2B3-245030AD016A}"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6" name="Rectangle 5">
            <a:extLst>
              <a:ext uri="{FF2B5EF4-FFF2-40B4-BE49-F238E27FC236}">
                <a16:creationId xmlns:a16="http://schemas.microsoft.com/office/drawing/2014/main" id="{3F549551-984F-2E6E-5755-A1ECF921596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7" name="Graphic 6">
            <a:extLst>
              <a:ext uri="{FF2B5EF4-FFF2-40B4-BE49-F238E27FC236}">
                <a16:creationId xmlns:a16="http://schemas.microsoft.com/office/drawing/2014/main" id="{4DB6B5B1-9714-A02A-11CB-9E5F30633E4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5561828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87B27993-62DC-5F4C-BF56-09EFD8BC8DCA}"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6" name="Rectangle 5">
            <a:extLst>
              <a:ext uri="{FF2B5EF4-FFF2-40B4-BE49-F238E27FC236}">
                <a16:creationId xmlns:a16="http://schemas.microsoft.com/office/drawing/2014/main" id="{3F549551-984F-2E6E-5755-A1ECF921596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2" name="Graphic 1">
            <a:extLst>
              <a:ext uri="{FF2B5EF4-FFF2-40B4-BE49-F238E27FC236}">
                <a16:creationId xmlns:a16="http://schemas.microsoft.com/office/drawing/2014/main" id="{E6DA1F46-1C46-30AE-2F5A-8C5B9E5DFB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3806961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k">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D73DB7C9-00CE-83B2-36CE-F6622EABA940}"/>
              </a:ext>
            </a:extLst>
          </p:cNvPr>
          <p:cNvSpPr>
            <a:spLocks noGrp="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7" name="Title 1">
            <a:extLst>
              <a:ext uri="{FF2B5EF4-FFF2-40B4-BE49-F238E27FC236}">
                <a16:creationId xmlns:a16="http://schemas.microsoft.com/office/drawing/2014/main" id="{FF05A232-342B-D870-0E02-26E71BD4483C}"/>
              </a:ext>
            </a:extLst>
          </p:cNvPr>
          <p:cNvSpPr>
            <a:spLocks noGrp="1"/>
          </p:cNvSpPr>
          <p:nvPr>
            <p:ph type="ctrTitle" hasCustomPrompt="1"/>
          </p:nvPr>
        </p:nvSpPr>
        <p:spPr>
          <a:xfrm>
            <a:off x="359999" y="360000"/>
            <a:ext cx="2107897" cy="1308050"/>
          </a:xfrm>
          <a:solidFill>
            <a:schemeClr val="bg1"/>
          </a:solidFill>
        </p:spPr>
        <p:txBody>
          <a:bodyPr wrap="square" lIns="216000" tIns="0" rIns="108000" bIns="0" anchor="t" anchorCtr="0">
            <a:spAutoFit/>
          </a:bodyPr>
          <a:lstStyle>
            <a:lvl1pPr algn="l" fontAlgn="ctr">
              <a:lnSpc>
                <a:spcPts val="10000"/>
              </a:lnSpc>
              <a:defRPr sz="9000" cap="all" baseline="0"/>
            </a:lvl1pPr>
          </a:lstStyle>
          <a:p>
            <a:r>
              <a:rPr lang="en-GB"/>
              <a:t>TAK</a:t>
            </a:r>
            <a:endParaRPr lang="da-DK"/>
          </a:p>
        </p:txBody>
      </p:sp>
    </p:spTree>
    <p:extLst>
      <p:ext uri="{BB962C8B-B14F-4D97-AF65-F5344CB8AC3E}">
        <p14:creationId xmlns:p14="http://schemas.microsoft.com/office/powerpoint/2010/main" val="7874105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Logo hvid baggrund">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E31B1CC-9F84-B65D-7F56-A65FAEC4666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149839" y="2325038"/>
            <a:ext cx="5892321" cy="2070275"/>
          </a:xfrm>
          <a:prstGeom prst="rect">
            <a:avLst/>
          </a:prstGeom>
        </p:spPr>
      </p:pic>
    </p:spTree>
    <p:extLst>
      <p:ext uri="{BB962C8B-B14F-4D97-AF65-F5344CB8AC3E}">
        <p14:creationId xmlns:p14="http://schemas.microsoft.com/office/powerpoint/2010/main" val="2996584885"/>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Logo rød baggrund">
    <p:bg>
      <p:bgRef idx="1001">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E31B1CC-9F84-B65D-7F56-A65FAEC4666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3149834" y="2325038"/>
            <a:ext cx="5892331" cy="2070275"/>
          </a:xfrm>
          <a:prstGeom prst="rect">
            <a:avLst/>
          </a:prstGeom>
        </p:spPr>
      </p:pic>
    </p:spTree>
    <p:extLst>
      <p:ext uri="{BB962C8B-B14F-4D97-AF65-F5344CB8AC3E}">
        <p14:creationId xmlns:p14="http://schemas.microsoft.com/office/powerpoint/2010/main" val="4266874677"/>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E9D84-EBE5-03BE-C0BA-0493611B95D4}"/>
              </a:ext>
            </a:extLst>
          </p:cNvPr>
          <p:cNvSpPr>
            <a:spLocks noGrp="1"/>
          </p:cNvSpPr>
          <p:nvPr>
            <p:ph type="title"/>
          </p:nvPr>
        </p:nvSpPr>
        <p:spPr/>
        <p:txBody>
          <a:bodyPr/>
          <a:lstStyle/>
          <a:p>
            <a:r>
              <a:rPr lang="da-DK"/>
              <a:t>Klik for at redigere titeltypografien i masteren</a:t>
            </a:r>
          </a:p>
        </p:txBody>
      </p:sp>
      <p:sp>
        <p:nvSpPr>
          <p:cNvPr id="3" name="Vertical Text Placeholder 2">
            <a:extLst>
              <a:ext uri="{FF2B5EF4-FFF2-40B4-BE49-F238E27FC236}">
                <a16:creationId xmlns:a16="http://schemas.microsoft.com/office/drawing/2014/main" id="{805E679D-A1F8-E5C6-EE8B-B6C8951BC12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Date Placeholder 3">
            <a:extLst>
              <a:ext uri="{FF2B5EF4-FFF2-40B4-BE49-F238E27FC236}">
                <a16:creationId xmlns:a16="http://schemas.microsoft.com/office/drawing/2014/main" id="{22A397F4-1586-D865-1E2D-7DBB78E00BC6}"/>
              </a:ext>
            </a:extLst>
          </p:cNvPr>
          <p:cNvSpPr>
            <a:spLocks noGrp="1"/>
          </p:cNvSpPr>
          <p:nvPr>
            <p:ph type="dt" sz="half" idx="10"/>
          </p:nvPr>
        </p:nvSpPr>
        <p:spPr/>
        <p:txBody>
          <a:bodyPr/>
          <a:lstStyle/>
          <a:p>
            <a:fld id="{023CC5AD-C5F9-F944-BABF-0F8F62EFE768}" type="datetime1">
              <a:rPr lang="da-DK" smtClean="0"/>
              <a:t>04-06-2026</a:t>
            </a:fld>
            <a:endParaRPr lang="da-DK"/>
          </a:p>
        </p:txBody>
      </p:sp>
      <p:sp>
        <p:nvSpPr>
          <p:cNvPr id="5" name="Footer Placeholder 4">
            <a:extLst>
              <a:ext uri="{FF2B5EF4-FFF2-40B4-BE49-F238E27FC236}">
                <a16:creationId xmlns:a16="http://schemas.microsoft.com/office/drawing/2014/main" id="{334BF49C-92AB-40D0-876A-665A5A544959}"/>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2774D6CC-0A15-09FB-CE46-44E14210BBF5}"/>
              </a:ext>
            </a:extLst>
          </p:cNvPr>
          <p:cNvSpPr>
            <a:spLocks noGrp="1"/>
          </p:cNvSpPr>
          <p:nvPr>
            <p:ph type="sldNum" sz="quarter" idx="12"/>
          </p:nvPr>
        </p:nvSpPr>
        <p:spPr/>
        <p:txBody>
          <a:bodyPr/>
          <a:lstStyle/>
          <a:p>
            <a:fld id="{D84A4580-363A-0145-8839-19AD59045D19}" type="slidenum">
              <a:rPr lang="da-DK" smtClean="0"/>
              <a:t>‹nr.›</a:t>
            </a:fld>
            <a:endParaRPr lang="da-DK"/>
          </a:p>
        </p:txBody>
      </p:sp>
    </p:spTree>
    <p:extLst>
      <p:ext uri="{BB962C8B-B14F-4D97-AF65-F5344CB8AC3E}">
        <p14:creationId xmlns:p14="http://schemas.microsoft.com/office/powerpoint/2010/main" val="13503268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A95ED0-90D6-21E2-F1CF-E0C23CC195B8}"/>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Vertical Text Placeholder 2">
            <a:extLst>
              <a:ext uri="{FF2B5EF4-FFF2-40B4-BE49-F238E27FC236}">
                <a16:creationId xmlns:a16="http://schemas.microsoft.com/office/drawing/2014/main" id="{9852AB38-41E5-F6A8-7BCB-D2553B762B4D}"/>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Date Placeholder 3">
            <a:extLst>
              <a:ext uri="{FF2B5EF4-FFF2-40B4-BE49-F238E27FC236}">
                <a16:creationId xmlns:a16="http://schemas.microsoft.com/office/drawing/2014/main" id="{B7EE1541-D713-1691-2934-C3A05D24D02E}"/>
              </a:ext>
            </a:extLst>
          </p:cNvPr>
          <p:cNvSpPr>
            <a:spLocks noGrp="1"/>
          </p:cNvSpPr>
          <p:nvPr>
            <p:ph type="dt" sz="half" idx="10"/>
          </p:nvPr>
        </p:nvSpPr>
        <p:spPr/>
        <p:txBody>
          <a:bodyPr/>
          <a:lstStyle/>
          <a:p>
            <a:fld id="{8C6F797D-8AD0-0346-8169-460AC39E2C29}" type="datetime1">
              <a:rPr lang="da-DK" smtClean="0"/>
              <a:t>04-06-2026</a:t>
            </a:fld>
            <a:endParaRPr lang="da-DK"/>
          </a:p>
        </p:txBody>
      </p:sp>
      <p:sp>
        <p:nvSpPr>
          <p:cNvPr id="5" name="Footer Placeholder 4">
            <a:extLst>
              <a:ext uri="{FF2B5EF4-FFF2-40B4-BE49-F238E27FC236}">
                <a16:creationId xmlns:a16="http://schemas.microsoft.com/office/drawing/2014/main" id="{7EE9FADE-7BE7-EC82-0C30-DCFCB8B0DF65}"/>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FBC535E8-5522-EC1E-E829-4737F30A9769}"/>
              </a:ext>
            </a:extLst>
          </p:cNvPr>
          <p:cNvSpPr>
            <a:spLocks noGrp="1"/>
          </p:cNvSpPr>
          <p:nvPr>
            <p:ph type="sldNum" sz="quarter" idx="12"/>
          </p:nvPr>
        </p:nvSpPr>
        <p:spPr/>
        <p:txBody>
          <a:bodyPr/>
          <a:lstStyle/>
          <a:p>
            <a:fld id="{D84A4580-363A-0145-8839-19AD59045D19}" type="slidenum">
              <a:rPr lang="da-DK" smtClean="0"/>
              <a:t>‹nr.›</a:t>
            </a:fld>
            <a:endParaRPr lang="da-DK"/>
          </a:p>
        </p:txBody>
      </p:sp>
    </p:spTree>
    <p:extLst>
      <p:ext uri="{BB962C8B-B14F-4D97-AF65-F5344CB8AC3E}">
        <p14:creationId xmlns:p14="http://schemas.microsoft.com/office/powerpoint/2010/main" val="1628298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0DC79A4D-B8D1-29E7-2400-265270FAD9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25D4A99-D8B5-C534-A442-0BCFCC1E1F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E897257-D1B9-B909-C466-C666A8383E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692A49-D76F-4A44-8745-D482DEC2FC46}" type="datetimeFigureOut">
              <a:rPr lang="da-DK" smtClean="0"/>
              <a:t>04-06-2026</a:t>
            </a:fld>
            <a:endParaRPr lang="da-DK"/>
          </a:p>
        </p:txBody>
      </p:sp>
      <p:sp>
        <p:nvSpPr>
          <p:cNvPr id="5" name="Pladsholder til sidefod 4">
            <a:extLst>
              <a:ext uri="{FF2B5EF4-FFF2-40B4-BE49-F238E27FC236}">
                <a16:creationId xmlns:a16="http://schemas.microsoft.com/office/drawing/2014/main" id="{02216722-5DFF-1FEF-5637-9B6D5D8923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B54E7DEB-44C3-A742-DF4B-8247CC6428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0D86227-AC91-4911-AA5C-E597DFF3CCF6}" type="slidenum">
              <a:rPr lang="da-DK" smtClean="0"/>
              <a:t>‹nr.›</a:t>
            </a:fld>
            <a:endParaRPr lang="da-DK"/>
          </a:p>
        </p:txBody>
      </p:sp>
    </p:spTree>
    <p:extLst>
      <p:ext uri="{BB962C8B-B14F-4D97-AF65-F5344CB8AC3E}">
        <p14:creationId xmlns:p14="http://schemas.microsoft.com/office/powerpoint/2010/main" val="1196264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A6B179-2A47-2E0F-97C1-24A29C772021}"/>
              </a:ext>
            </a:extLst>
          </p:cNvPr>
          <p:cNvSpPr>
            <a:spLocks noGrp="1"/>
          </p:cNvSpPr>
          <p:nvPr>
            <p:ph type="title"/>
          </p:nvPr>
        </p:nvSpPr>
        <p:spPr>
          <a:xfrm>
            <a:off x="828000" y="360000"/>
            <a:ext cx="10560725" cy="1296000"/>
          </a:xfrm>
          <a:prstGeom prst="rect">
            <a:avLst/>
          </a:prstGeom>
        </p:spPr>
        <p:txBody>
          <a:bodyPr vert="horz" lIns="0" tIns="0" rIns="0" bIns="0" rtlCol="0" anchor="b" anchorCtr="0">
            <a:noAutofit/>
          </a:bodyPr>
          <a:lstStyle/>
          <a:p>
            <a:r>
              <a:rPr lang="da-DK"/>
              <a:t>Klik for at tilføje titel</a:t>
            </a:r>
          </a:p>
        </p:txBody>
      </p:sp>
      <p:sp>
        <p:nvSpPr>
          <p:cNvPr id="3" name="Text Placeholder 2">
            <a:extLst>
              <a:ext uri="{FF2B5EF4-FFF2-40B4-BE49-F238E27FC236}">
                <a16:creationId xmlns:a16="http://schemas.microsoft.com/office/drawing/2014/main" id="{F1B1F9AB-D73B-83C1-6D98-1663B89572F7}"/>
              </a:ext>
            </a:extLst>
          </p:cNvPr>
          <p:cNvSpPr>
            <a:spLocks noGrp="1"/>
          </p:cNvSpPr>
          <p:nvPr>
            <p:ph type="body" idx="1"/>
          </p:nvPr>
        </p:nvSpPr>
        <p:spPr>
          <a:xfrm>
            <a:off x="828000" y="1800000"/>
            <a:ext cx="10560725" cy="4098097"/>
          </a:xfrm>
          <a:prstGeom prst="rect">
            <a:avLst/>
          </a:prstGeom>
        </p:spPr>
        <p:txBody>
          <a:bodyPr vert="horz" lIns="0" tIns="0" rIns="0" bIns="0" rtlCol="0">
            <a:noAutofit/>
          </a:bodyPr>
          <a:lstStyle/>
          <a:p>
            <a:pPr lvl="0"/>
            <a:r>
              <a:rPr lang="en-GB"/>
              <a:t>Click to edit Master text styles </a:t>
            </a:r>
          </a:p>
          <a:p>
            <a:pPr lvl="1"/>
            <a:r>
              <a:rPr lang="en-GB"/>
              <a:t>Second level</a:t>
            </a:r>
          </a:p>
          <a:p>
            <a:pPr lvl="2"/>
            <a:r>
              <a:rPr lang="en-GB"/>
              <a:t>Third level</a:t>
            </a:r>
          </a:p>
          <a:p>
            <a:pPr lvl="3"/>
            <a:r>
              <a:rPr lang="en-GB"/>
              <a:t>Fourth level</a:t>
            </a:r>
          </a:p>
          <a:p>
            <a:pPr lvl="4"/>
            <a:r>
              <a:rPr lang="en-GB"/>
              <a:t>Fifth level</a:t>
            </a:r>
            <a:endParaRPr lang="da-DK"/>
          </a:p>
        </p:txBody>
      </p:sp>
      <p:sp>
        <p:nvSpPr>
          <p:cNvPr id="4" name="Date Placeholder 3">
            <a:extLst>
              <a:ext uri="{FF2B5EF4-FFF2-40B4-BE49-F238E27FC236}">
                <a16:creationId xmlns:a16="http://schemas.microsoft.com/office/drawing/2014/main" id="{272B4EBB-249F-49A4-7B0A-765D5795B956}"/>
              </a:ext>
            </a:extLst>
          </p:cNvPr>
          <p:cNvSpPr>
            <a:spLocks noGrp="1"/>
          </p:cNvSpPr>
          <p:nvPr>
            <p:ph type="dt" sz="half" idx="2"/>
          </p:nvPr>
        </p:nvSpPr>
        <p:spPr>
          <a:xfrm>
            <a:off x="2037000" y="6356350"/>
            <a:ext cx="2743200" cy="365125"/>
          </a:xfrm>
          <a:prstGeom prst="rect">
            <a:avLst/>
          </a:prstGeom>
        </p:spPr>
        <p:txBody>
          <a:bodyPr vert="horz" lIns="0" tIns="0" rIns="0" bIns="0" rtlCol="0" anchor="ctr"/>
          <a:lstStyle>
            <a:lvl1pPr algn="l">
              <a:defRPr sz="1200">
                <a:solidFill>
                  <a:schemeClr val="tx1">
                    <a:tint val="75000"/>
                  </a:schemeClr>
                </a:solidFill>
              </a:defRPr>
            </a:lvl1pPr>
          </a:lstStyle>
          <a:p>
            <a:fld id="{4BF07B64-337B-044A-B829-FCE4EA7BDDF3}" type="datetime1">
              <a:rPr lang="da-DK" smtClean="0"/>
              <a:t>04-06-2026</a:t>
            </a:fld>
            <a:endParaRPr lang="da-DK"/>
          </a:p>
        </p:txBody>
      </p:sp>
      <p:sp>
        <p:nvSpPr>
          <p:cNvPr id="5" name="Footer Placeholder 4">
            <a:extLst>
              <a:ext uri="{FF2B5EF4-FFF2-40B4-BE49-F238E27FC236}">
                <a16:creationId xmlns:a16="http://schemas.microsoft.com/office/drawing/2014/main" id="{E393EC1C-D9EC-9026-2397-1E1E318CFB1D}"/>
              </a:ext>
            </a:extLst>
          </p:cNvPr>
          <p:cNvSpPr>
            <a:spLocks noGrp="1"/>
          </p:cNvSpPr>
          <p:nvPr>
            <p:ph type="ftr" sz="quarter" idx="3"/>
          </p:nvPr>
        </p:nvSpPr>
        <p:spPr>
          <a:xfrm>
            <a:off x="4968522" y="6356350"/>
            <a:ext cx="4114800" cy="365125"/>
          </a:xfrm>
          <a:prstGeom prst="rect">
            <a:avLst/>
          </a:prstGeom>
        </p:spPr>
        <p:txBody>
          <a:bodyPr vert="horz" lIns="0" tIns="0" rIns="0" bIns="0" rtlCol="0" anchor="ctr"/>
          <a:lstStyle>
            <a:lvl1pPr algn="l">
              <a:defRPr sz="1200">
                <a:solidFill>
                  <a:schemeClr val="tx1">
                    <a:tint val="75000"/>
                  </a:schemeClr>
                </a:solidFill>
              </a:defRPr>
            </a:lvl1pPr>
          </a:lstStyle>
          <a:p>
            <a:endParaRPr lang="da-DK"/>
          </a:p>
        </p:txBody>
      </p:sp>
      <p:sp>
        <p:nvSpPr>
          <p:cNvPr id="6" name="Slide Number Placeholder 5">
            <a:extLst>
              <a:ext uri="{FF2B5EF4-FFF2-40B4-BE49-F238E27FC236}">
                <a16:creationId xmlns:a16="http://schemas.microsoft.com/office/drawing/2014/main" id="{19E71437-40B3-A209-7769-9C14CB5B9E89}"/>
              </a:ext>
            </a:extLst>
          </p:cNvPr>
          <p:cNvSpPr>
            <a:spLocks noGrp="1"/>
          </p:cNvSpPr>
          <p:nvPr>
            <p:ph type="sldNum" sz="quarter" idx="4"/>
          </p:nvPr>
        </p:nvSpPr>
        <p:spPr>
          <a:xfrm>
            <a:off x="828000" y="6356350"/>
            <a:ext cx="1013823" cy="365125"/>
          </a:xfrm>
          <a:prstGeom prst="rect">
            <a:avLst/>
          </a:prstGeom>
        </p:spPr>
        <p:txBody>
          <a:bodyPr vert="horz" lIns="0" tIns="0" rIns="0" bIns="0" rtlCol="0" anchor="ctr"/>
          <a:lstStyle>
            <a:lvl1pPr algn="l">
              <a:defRPr sz="1200">
                <a:solidFill>
                  <a:schemeClr val="tx1"/>
                </a:solidFill>
              </a:defRPr>
            </a:lvl1pPr>
          </a:lstStyle>
          <a:p>
            <a:fld id="{00FF7BAB-AF06-2A45-B53C-12C3107386D7}" type="slidenum">
              <a:rPr lang="da-DK" smtClean="0"/>
              <a:pPr/>
              <a:t>‹nr.›</a:t>
            </a:fld>
            <a:endParaRPr lang="da-DK"/>
          </a:p>
        </p:txBody>
      </p:sp>
    </p:spTree>
    <p:extLst>
      <p:ext uri="{BB962C8B-B14F-4D97-AF65-F5344CB8AC3E}">
        <p14:creationId xmlns:p14="http://schemas.microsoft.com/office/powerpoint/2010/main" val="15257445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hf hdr="0" ftr="0" dt="0"/>
  <p:txStyles>
    <p:titleStyle>
      <a:lvl1pPr algn="l" defTabSz="914400" rtl="0" eaLnBrk="1" latinLnBrk="0" hangingPunct="1">
        <a:lnSpc>
          <a:spcPts val="5400"/>
        </a:lnSpc>
        <a:spcBef>
          <a:spcPct val="0"/>
        </a:spcBef>
        <a:buNone/>
        <a:defRPr sz="4400" kern="1200" baseline="0">
          <a:solidFill>
            <a:schemeClr val="tx1"/>
          </a:solidFill>
          <a:latin typeface="+mj-lt"/>
          <a:ea typeface="+mj-ea"/>
          <a:cs typeface="+mj-cs"/>
        </a:defRPr>
      </a:lvl1pPr>
    </p:titleStyle>
    <p:bodyStyle>
      <a:lvl1pPr marL="18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1pPr>
      <a:lvl2pPr marL="36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2pPr>
      <a:lvl3pPr marL="54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3pPr>
      <a:lvl4pPr marL="72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4pPr>
      <a:lvl5pPr marL="90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4">
          <p15:clr>
            <a:srgbClr val="F26B43"/>
          </p15:clr>
        </p15:guide>
        <p15:guide id="2" pos="506">
          <p15:clr>
            <a:srgbClr val="F26B43"/>
          </p15:clr>
        </p15:guide>
        <p15:guide id="3" pos="717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6B7DC-E197-9ED2-1BC4-4F02B8949438}"/>
              </a:ext>
            </a:extLst>
          </p:cNvPr>
          <p:cNvSpPr>
            <a:spLocks noGrp="1"/>
          </p:cNvSpPr>
          <p:nvPr>
            <p:ph type="title"/>
          </p:nvPr>
        </p:nvSpPr>
        <p:spPr/>
        <p:txBody>
          <a:bodyPr/>
          <a:lstStyle/>
          <a:p>
            <a:r>
              <a:rPr lang="da-DK" dirty="0"/>
              <a:t>Tema: </a:t>
            </a:r>
            <a:br>
              <a:rPr lang="da-DK" dirty="0"/>
            </a:br>
            <a:br>
              <a:rPr lang="da-DK" dirty="0"/>
            </a:br>
            <a:r>
              <a:rPr lang="da-DK" dirty="0"/>
              <a:t>Fællesskaber</a:t>
            </a:r>
          </a:p>
        </p:txBody>
      </p:sp>
    </p:spTree>
    <p:extLst>
      <p:ext uri="{BB962C8B-B14F-4D97-AF65-F5344CB8AC3E}">
        <p14:creationId xmlns:p14="http://schemas.microsoft.com/office/powerpoint/2010/main" val="657859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E9A79F-6C52-F516-74D6-6693BDAEE8DF}"/>
              </a:ext>
            </a:extLst>
          </p:cNvPr>
          <p:cNvSpPr>
            <a:spLocks noGrp="1"/>
          </p:cNvSpPr>
          <p:nvPr>
            <p:ph type="title"/>
          </p:nvPr>
        </p:nvSpPr>
        <p:spPr/>
        <p:txBody>
          <a:bodyPr/>
          <a:lstStyle/>
          <a:p>
            <a:r>
              <a:rPr lang="da-DK"/>
              <a:t>Fællesskab</a:t>
            </a:r>
          </a:p>
        </p:txBody>
      </p:sp>
      <p:grpSp>
        <p:nvGrpSpPr>
          <p:cNvPr id="24" name="Gruppe 23">
            <a:extLst>
              <a:ext uri="{FF2B5EF4-FFF2-40B4-BE49-F238E27FC236}">
                <a16:creationId xmlns:a16="http://schemas.microsoft.com/office/drawing/2014/main" id="{34F64DA7-AF30-58AB-E1C3-E01FC544DCFE}"/>
              </a:ext>
            </a:extLst>
          </p:cNvPr>
          <p:cNvGrpSpPr/>
          <p:nvPr/>
        </p:nvGrpSpPr>
        <p:grpSpPr>
          <a:xfrm>
            <a:off x="1988457" y="701316"/>
            <a:ext cx="9742716" cy="5791559"/>
            <a:chOff x="1988457" y="701316"/>
            <a:chExt cx="9742716" cy="5791559"/>
          </a:xfrm>
        </p:grpSpPr>
        <p:sp>
          <p:nvSpPr>
            <p:cNvPr id="4" name="Ellipse 3">
              <a:extLst>
                <a:ext uri="{FF2B5EF4-FFF2-40B4-BE49-F238E27FC236}">
                  <a16:creationId xmlns:a16="http://schemas.microsoft.com/office/drawing/2014/main" id="{938E3902-DD03-86FC-2885-34A2430A9DB9}"/>
                </a:ext>
              </a:extLst>
            </p:cNvPr>
            <p:cNvSpPr/>
            <p:nvPr/>
          </p:nvSpPr>
          <p:spPr>
            <a:xfrm>
              <a:off x="1988457" y="1690688"/>
              <a:ext cx="8302172" cy="4802187"/>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Tekstfelt 11">
              <a:extLst>
                <a:ext uri="{FF2B5EF4-FFF2-40B4-BE49-F238E27FC236}">
                  <a16:creationId xmlns:a16="http://schemas.microsoft.com/office/drawing/2014/main" id="{CE1D8B1B-C258-6168-B2CF-2FC35346337C}"/>
                </a:ext>
              </a:extLst>
            </p:cNvPr>
            <p:cNvSpPr txBox="1"/>
            <p:nvPr/>
          </p:nvSpPr>
          <p:spPr>
            <a:xfrm>
              <a:off x="8534402" y="701316"/>
              <a:ext cx="3196771" cy="1477328"/>
            </a:xfrm>
            <a:prstGeom prst="rect">
              <a:avLst/>
            </a:prstGeom>
            <a:noFill/>
          </p:spPr>
          <p:txBody>
            <a:bodyPr wrap="square" rtlCol="0">
              <a:spAutoFit/>
            </a:bodyPr>
            <a:lstStyle/>
            <a:p>
              <a:r>
                <a:rPr lang="da-DK"/>
                <a:t>Formelt fællesskab – man vælger ikke selv de andre deltagere. Det er klassekammerater i et arbejdsfællesskab.</a:t>
              </a:r>
            </a:p>
          </p:txBody>
        </p:sp>
        <p:cxnSp>
          <p:nvCxnSpPr>
            <p:cNvPr id="14" name="Lige pilforbindelse 13">
              <a:extLst>
                <a:ext uri="{FF2B5EF4-FFF2-40B4-BE49-F238E27FC236}">
                  <a16:creationId xmlns:a16="http://schemas.microsoft.com/office/drawing/2014/main" id="{F73C6305-CF0E-ACF4-A603-4ACA841A0A1A}"/>
                </a:ext>
              </a:extLst>
            </p:cNvPr>
            <p:cNvCxnSpPr/>
            <p:nvPr/>
          </p:nvCxnSpPr>
          <p:spPr>
            <a:xfrm flipH="1">
              <a:off x="9347200" y="2014766"/>
              <a:ext cx="1074057" cy="5116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
        <p:nvSpPr>
          <p:cNvPr id="15" name="Tekstfelt 14">
            <a:extLst>
              <a:ext uri="{FF2B5EF4-FFF2-40B4-BE49-F238E27FC236}">
                <a16:creationId xmlns:a16="http://schemas.microsoft.com/office/drawing/2014/main" id="{0C8B79CD-1818-A051-0B6E-DF4FE7F2C6C4}"/>
              </a:ext>
            </a:extLst>
          </p:cNvPr>
          <p:cNvSpPr txBox="1"/>
          <p:nvPr/>
        </p:nvSpPr>
        <p:spPr>
          <a:xfrm>
            <a:off x="723899" y="2014766"/>
            <a:ext cx="2282371" cy="1200329"/>
          </a:xfrm>
          <a:prstGeom prst="rect">
            <a:avLst/>
          </a:prstGeom>
          <a:noFill/>
        </p:spPr>
        <p:txBody>
          <a:bodyPr wrap="square" rtlCol="0">
            <a:spAutoFit/>
          </a:bodyPr>
          <a:lstStyle/>
          <a:p>
            <a:r>
              <a:rPr lang="da-DK" dirty="0"/>
              <a:t>Uformelt fællesskab – man vælger selv de andre deltagere. Det er venskaber.</a:t>
            </a:r>
          </a:p>
        </p:txBody>
      </p:sp>
      <p:cxnSp>
        <p:nvCxnSpPr>
          <p:cNvPr id="16" name="Lige pilforbindelse 15">
            <a:extLst>
              <a:ext uri="{FF2B5EF4-FFF2-40B4-BE49-F238E27FC236}">
                <a16:creationId xmlns:a16="http://schemas.microsoft.com/office/drawing/2014/main" id="{DAD71897-4842-9041-0090-F8C5F1078A41}"/>
              </a:ext>
            </a:extLst>
          </p:cNvPr>
          <p:cNvCxnSpPr>
            <a:cxnSpLocks/>
          </p:cNvCxnSpPr>
          <p:nvPr/>
        </p:nvCxnSpPr>
        <p:spPr>
          <a:xfrm>
            <a:off x="2465614" y="3067136"/>
            <a:ext cx="919843" cy="7071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Lige pilforbindelse 17">
            <a:extLst>
              <a:ext uri="{FF2B5EF4-FFF2-40B4-BE49-F238E27FC236}">
                <a16:creationId xmlns:a16="http://schemas.microsoft.com/office/drawing/2014/main" id="{A1B41759-016F-F3C4-723A-6B26833CEB94}"/>
              </a:ext>
            </a:extLst>
          </p:cNvPr>
          <p:cNvCxnSpPr>
            <a:cxnSpLocks/>
          </p:cNvCxnSpPr>
          <p:nvPr/>
        </p:nvCxnSpPr>
        <p:spPr>
          <a:xfrm flipV="1">
            <a:off x="2456539" y="2905097"/>
            <a:ext cx="1908633" cy="1578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Lige pilforbindelse 19">
            <a:extLst>
              <a:ext uri="{FF2B5EF4-FFF2-40B4-BE49-F238E27FC236}">
                <a16:creationId xmlns:a16="http://schemas.microsoft.com/office/drawing/2014/main" id="{8CFC60C0-DCFF-95C7-4038-AD922C187EDF}"/>
              </a:ext>
            </a:extLst>
          </p:cNvPr>
          <p:cNvCxnSpPr>
            <a:cxnSpLocks/>
          </p:cNvCxnSpPr>
          <p:nvPr/>
        </p:nvCxnSpPr>
        <p:spPr>
          <a:xfrm>
            <a:off x="2535010" y="3101965"/>
            <a:ext cx="2294166" cy="11023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Lige pilforbindelse 21">
            <a:extLst>
              <a:ext uri="{FF2B5EF4-FFF2-40B4-BE49-F238E27FC236}">
                <a16:creationId xmlns:a16="http://schemas.microsoft.com/office/drawing/2014/main" id="{5FCEFED1-32DF-6979-AA25-F925B2D2FFA6}"/>
              </a:ext>
            </a:extLst>
          </p:cNvPr>
          <p:cNvCxnSpPr>
            <a:cxnSpLocks/>
          </p:cNvCxnSpPr>
          <p:nvPr/>
        </p:nvCxnSpPr>
        <p:spPr>
          <a:xfrm>
            <a:off x="2465614" y="3074103"/>
            <a:ext cx="4327072" cy="135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Ellipse 2">
            <a:extLst>
              <a:ext uri="{FF2B5EF4-FFF2-40B4-BE49-F238E27FC236}">
                <a16:creationId xmlns:a16="http://schemas.microsoft.com/office/drawing/2014/main" id="{9F8BE8F7-880F-279C-0ECC-46AF0A911C32}"/>
              </a:ext>
            </a:extLst>
          </p:cNvPr>
          <p:cNvSpPr/>
          <p:nvPr/>
        </p:nvSpPr>
        <p:spPr>
          <a:xfrm>
            <a:off x="4423229" y="2393453"/>
            <a:ext cx="1353836" cy="1035547"/>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vert="horz" wrap="square" lIns="192000" tIns="192000" rIns="192000" bIns="192000" numCol="1" rtlCol="0" anchor="t" anchorCtr="0" compatLnSpc="1">
            <a:prstTxWarp prst="textNoShape">
              <a:avLst/>
            </a:prstTxWarp>
          </a:bodyPr>
          <a:lstStyle/>
          <a:p>
            <a:pPr algn="l" fontAlgn="base">
              <a:lnSpc>
                <a:spcPts val="1600"/>
              </a:lnSpc>
              <a:buClr>
                <a:srgbClr val="5F688C"/>
              </a:buClr>
            </a:pPr>
            <a:endParaRPr lang="da-DK" sz="1200" kern="800" spc="-11">
              <a:ea typeface="Inter" panose="020B0502030000000004" pitchFamily="34" charset="0"/>
              <a:cs typeface="Inter" panose="020B0502030000000004" pitchFamily="34" charset="0"/>
            </a:endParaRPr>
          </a:p>
        </p:txBody>
      </p:sp>
      <p:sp>
        <p:nvSpPr>
          <p:cNvPr id="6" name="Ellipse 5">
            <a:extLst>
              <a:ext uri="{FF2B5EF4-FFF2-40B4-BE49-F238E27FC236}">
                <a16:creationId xmlns:a16="http://schemas.microsoft.com/office/drawing/2014/main" id="{98304F11-8FFC-4427-BBA2-F5FE49E87248}"/>
              </a:ext>
            </a:extLst>
          </p:cNvPr>
          <p:cNvSpPr/>
          <p:nvPr/>
        </p:nvSpPr>
        <p:spPr>
          <a:xfrm>
            <a:off x="3094962" y="3768265"/>
            <a:ext cx="1818502" cy="1550008"/>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vert="horz" wrap="square" lIns="192000" tIns="192000" rIns="192000" bIns="192000" numCol="1" rtlCol="0" anchor="t" anchorCtr="0" compatLnSpc="1">
            <a:prstTxWarp prst="textNoShape">
              <a:avLst/>
            </a:prstTxWarp>
          </a:bodyPr>
          <a:lstStyle/>
          <a:p>
            <a:pPr algn="l" fontAlgn="base">
              <a:lnSpc>
                <a:spcPts val="1600"/>
              </a:lnSpc>
              <a:buClr>
                <a:srgbClr val="5F688C"/>
              </a:buClr>
            </a:pPr>
            <a:endParaRPr lang="da-DK" sz="1200" kern="800" spc="-11">
              <a:ea typeface="Inter" panose="020B0502030000000004" pitchFamily="34" charset="0"/>
              <a:cs typeface="Inter" panose="020B0502030000000004" pitchFamily="34" charset="0"/>
            </a:endParaRPr>
          </a:p>
        </p:txBody>
      </p:sp>
      <p:sp>
        <p:nvSpPr>
          <p:cNvPr id="7" name="Ellipse 6">
            <a:extLst>
              <a:ext uri="{FF2B5EF4-FFF2-40B4-BE49-F238E27FC236}">
                <a16:creationId xmlns:a16="http://schemas.microsoft.com/office/drawing/2014/main" id="{1EEFBA08-1DCD-065C-7880-1EAF1504017E}"/>
              </a:ext>
            </a:extLst>
          </p:cNvPr>
          <p:cNvSpPr/>
          <p:nvPr/>
        </p:nvSpPr>
        <p:spPr>
          <a:xfrm>
            <a:off x="4614530" y="3858380"/>
            <a:ext cx="2018875" cy="1550008"/>
          </a:xfrm>
          <a:prstGeom prst="ellipse">
            <a:avLst/>
          </a:prstGeom>
          <a:noFill/>
          <a:ln w="6350" cap="flat" cmpd="sng" algn="ctr">
            <a:solidFill>
              <a:schemeClr val="tx1"/>
            </a:solidFill>
            <a:prstDash val="solid"/>
            <a:round/>
            <a:headEnd type="none" w="med" len="med"/>
            <a:tailEnd type="none" w="med" len="med"/>
          </a:ln>
          <a:effectLst/>
        </p:spPr>
        <p:txBody>
          <a:bodyPr vert="horz" wrap="square" lIns="192000" tIns="192000" rIns="192000" bIns="192000" numCol="1" rtlCol="0" anchor="t" anchorCtr="0" compatLnSpc="1">
            <a:prstTxWarp prst="textNoShape">
              <a:avLst/>
            </a:prstTxWarp>
          </a:bodyPr>
          <a:lstStyle/>
          <a:p>
            <a:pPr algn="l" fontAlgn="base">
              <a:lnSpc>
                <a:spcPts val="1600"/>
              </a:lnSpc>
              <a:buClr>
                <a:srgbClr val="5F688C"/>
              </a:buClr>
            </a:pPr>
            <a:endParaRPr lang="da-DK" sz="1200" kern="800" spc="-11">
              <a:ea typeface="Inter" panose="020B0502030000000004" pitchFamily="34" charset="0"/>
              <a:cs typeface="Inter" panose="020B0502030000000004" pitchFamily="34" charset="0"/>
            </a:endParaRPr>
          </a:p>
        </p:txBody>
      </p:sp>
      <p:sp>
        <p:nvSpPr>
          <p:cNvPr id="13" name="Ellipse 12">
            <a:extLst>
              <a:ext uri="{FF2B5EF4-FFF2-40B4-BE49-F238E27FC236}">
                <a16:creationId xmlns:a16="http://schemas.microsoft.com/office/drawing/2014/main" id="{F3609759-9D10-97DE-E0D4-40D5494C7193}"/>
              </a:ext>
            </a:extLst>
          </p:cNvPr>
          <p:cNvSpPr/>
          <p:nvPr/>
        </p:nvSpPr>
        <p:spPr>
          <a:xfrm>
            <a:off x="6862082" y="2794230"/>
            <a:ext cx="863600" cy="691807"/>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vert="horz" wrap="square" lIns="192000" tIns="192000" rIns="192000" bIns="192000" numCol="1" rtlCol="0" anchor="t" anchorCtr="0" compatLnSpc="1">
            <a:prstTxWarp prst="textNoShape">
              <a:avLst/>
            </a:prstTxWarp>
          </a:bodyPr>
          <a:lstStyle/>
          <a:p>
            <a:pPr algn="l" fontAlgn="base">
              <a:lnSpc>
                <a:spcPts val="1600"/>
              </a:lnSpc>
              <a:buClr>
                <a:srgbClr val="5F688C"/>
              </a:buClr>
            </a:pPr>
            <a:endParaRPr lang="da-DK" sz="1200" kern="800" spc="-11">
              <a:ea typeface="Inter" panose="020B0502030000000004" pitchFamily="34" charset="0"/>
              <a:cs typeface="Inter" panose="020B0502030000000004" pitchFamily="34" charset="0"/>
            </a:endParaRPr>
          </a:p>
        </p:txBody>
      </p:sp>
    </p:spTree>
    <p:extLst>
      <p:ext uri="{BB962C8B-B14F-4D97-AF65-F5344CB8AC3E}">
        <p14:creationId xmlns:p14="http://schemas.microsoft.com/office/powerpoint/2010/main" val="197778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a:extLst>
              <a:ext uri="{FF2B5EF4-FFF2-40B4-BE49-F238E27FC236}">
                <a16:creationId xmlns:a16="http://schemas.microsoft.com/office/drawing/2014/main" id="{7DAA98FF-7C6A-A4A6-D69E-A36190E06973}"/>
              </a:ext>
            </a:extLst>
          </p:cNvPr>
          <p:cNvSpPr>
            <a:spLocks noGrp="1"/>
          </p:cNvSpPr>
          <p:nvPr>
            <p:ph type="body" sz="half" idx="2"/>
          </p:nvPr>
        </p:nvSpPr>
        <p:spPr>
          <a:xfrm>
            <a:off x="828000" y="2754516"/>
            <a:ext cx="4791280" cy="3558407"/>
          </a:xfrm>
        </p:spPr>
        <p:txBody>
          <a:bodyPr/>
          <a:lstStyle/>
          <a:p>
            <a:pPr marL="342900" indent="-342900">
              <a:buFont typeface="Arial" panose="020B0604020202020204" pitchFamily="34" charset="0"/>
              <a:buChar char="•"/>
            </a:pPr>
            <a:r>
              <a:rPr lang="da-DK" sz="2400"/>
              <a:t>Mennesker er sociale væsener</a:t>
            </a:r>
          </a:p>
          <a:p>
            <a:pPr marL="342900" indent="-342900">
              <a:buFont typeface="Arial" panose="020B0604020202020204" pitchFamily="34" charset="0"/>
              <a:buChar char="•"/>
            </a:pPr>
            <a:endParaRPr lang="da-DK" sz="2400"/>
          </a:p>
          <a:p>
            <a:pPr marL="342900" indent="-342900">
              <a:buFont typeface="Arial" panose="020B0604020202020204" pitchFamily="34" charset="0"/>
              <a:buChar char="•"/>
            </a:pPr>
            <a:r>
              <a:rPr lang="da-DK" sz="2400"/>
              <a:t>Vores overlevelse afhænger af fællesskaber</a:t>
            </a:r>
          </a:p>
          <a:p>
            <a:pPr marL="342900" indent="-342900">
              <a:buFont typeface="Arial" panose="020B0604020202020204" pitchFamily="34" charset="0"/>
              <a:buChar char="•"/>
            </a:pPr>
            <a:endParaRPr lang="da-DK" sz="2400"/>
          </a:p>
          <a:p>
            <a:pPr marL="342900" indent="-342900">
              <a:buFont typeface="Arial" panose="020B0604020202020204" pitchFamily="34" charset="0"/>
              <a:buChar char="•"/>
            </a:pPr>
            <a:r>
              <a:rPr lang="da-DK" sz="2400"/>
              <a:t>Tryghed i fællesskabet er afgørende for trivsel og læring</a:t>
            </a:r>
          </a:p>
          <a:p>
            <a:pPr marL="342900" indent="-342900">
              <a:buFont typeface="Arial" panose="020B0604020202020204" pitchFamily="34" charset="0"/>
              <a:buChar char="•"/>
            </a:pPr>
            <a:endParaRPr lang="da-DK" sz="2400"/>
          </a:p>
          <a:p>
            <a:pPr marL="342900" indent="-342900">
              <a:buFont typeface="Arial" panose="020B0604020202020204" pitchFamily="34" charset="0"/>
              <a:buChar char="•"/>
            </a:pPr>
            <a:r>
              <a:rPr lang="da-DK" sz="2400"/>
              <a:t>Negative erfaringer med fællesskaber kan have konsekvenser på lang sigt</a:t>
            </a:r>
          </a:p>
          <a:p>
            <a:endParaRPr lang="da-DK" sz="2400"/>
          </a:p>
        </p:txBody>
      </p:sp>
      <p:pic>
        <p:nvPicPr>
          <p:cNvPr id="6" name="Pladsholder til indhold 1">
            <a:extLst>
              <a:ext uri="{FF2B5EF4-FFF2-40B4-BE49-F238E27FC236}">
                <a16:creationId xmlns:a16="http://schemas.microsoft.com/office/drawing/2014/main" id="{AC3A9C5C-72A3-8319-4FD2-F6F0B0590D5B}"/>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24728" r="24728"/>
          <a:stretch/>
        </p:blipFill>
        <p:spPr>
          <a:xfrm>
            <a:off x="6096000" y="0"/>
            <a:ext cx="6096000" cy="6858000"/>
          </a:xfrm>
          <a:prstGeom prst="rect">
            <a:avLst/>
          </a:prstGeom>
          <a:solidFill>
            <a:srgbClr val="FFFFFF"/>
          </a:solidFill>
          <a:ln w="19050" cap="rnd">
            <a:noFill/>
          </a:ln>
        </p:spPr>
      </p:pic>
      <p:sp>
        <p:nvSpPr>
          <p:cNvPr id="3" name="Titel 1">
            <a:extLst>
              <a:ext uri="{FF2B5EF4-FFF2-40B4-BE49-F238E27FC236}">
                <a16:creationId xmlns:a16="http://schemas.microsoft.com/office/drawing/2014/main" id="{A69E55C9-7F34-96B2-C23B-F93882388343}"/>
              </a:ext>
            </a:extLst>
          </p:cNvPr>
          <p:cNvSpPr txBox="1">
            <a:spLocks/>
          </p:cNvSpPr>
          <p:nvPr/>
        </p:nvSpPr>
        <p:spPr>
          <a:xfrm>
            <a:off x="828000" y="1073232"/>
            <a:ext cx="5197896" cy="1296000"/>
          </a:xfrm>
          <a:prstGeom prst="rect">
            <a:avLst/>
          </a:prstGeom>
        </p:spPr>
        <p:txBody>
          <a:bodyPr vert="horz" lIns="0" tIns="0" rIns="0" bIns="0" rtlCol="0" anchor="b" anchorCtr="0">
            <a:noAutofit/>
          </a:bodyPr>
          <a:lstStyle>
            <a:lvl1pPr algn="l" defTabSz="914400" rtl="0" eaLnBrk="1" latinLnBrk="0" hangingPunct="1">
              <a:lnSpc>
                <a:spcPts val="5400"/>
              </a:lnSpc>
              <a:spcBef>
                <a:spcPct val="0"/>
              </a:spcBef>
              <a:buNone/>
              <a:defRPr sz="4400" kern="1200" baseline="0">
                <a:solidFill>
                  <a:schemeClr val="tx1"/>
                </a:solidFill>
                <a:latin typeface="+mj-lt"/>
                <a:ea typeface="+mj-ea"/>
                <a:cs typeface="+mj-cs"/>
              </a:defRPr>
            </a:lvl1pPr>
          </a:lstStyle>
          <a:p>
            <a:r>
              <a:rPr lang="da-DK"/>
              <a:t>Mennesker har brug for hinanden</a:t>
            </a:r>
          </a:p>
        </p:txBody>
      </p:sp>
    </p:spTree>
    <p:extLst>
      <p:ext uri="{BB962C8B-B14F-4D97-AF65-F5344CB8AC3E}">
        <p14:creationId xmlns:p14="http://schemas.microsoft.com/office/powerpoint/2010/main" val="2463424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a:extLst>
              <a:ext uri="{FF2B5EF4-FFF2-40B4-BE49-F238E27FC236}">
                <a16:creationId xmlns:a16="http://schemas.microsoft.com/office/drawing/2014/main" id="{FBCACEF6-B0F9-B0C5-2404-6BB5218C4A67}"/>
              </a:ext>
            </a:extLst>
          </p:cNvPr>
          <p:cNvSpPr>
            <a:spLocks noGrp="1"/>
          </p:cNvSpPr>
          <p:nvPr>
            <p:ph type="body" idx="1"/>
          </p:nvPr>
        </p:nvSpPr>
        <p:spPr/>
        <p:txBody>
          <a:bodyPr/>
          <a:lstStyle/>
          <a:p>
            <a:r>
              <a:rPr lang="da-DK"/>
              <a:t>Hvad gør vi?</a:t>
            </a:r>
          </a:p>
        </p:txBody>
      </p:sp>
      <p:sp>
        <p:nvSpPr>
          <p:cNvPr id="5" name="Pladsholder til indhold 4">
            <a:extLst>
              <a:ext uri="{FF2B5EF4-FFF2-40B4-BE49-F238E27FC236}">
                <a16:creationId xmlns:a16="http://schemas.microsoft.com/office/drawing/2014/main" id="{409306A4-7C8F-EEEF-046C-1C6F47C1511F}"/>
              </a:ext>
            </a:extLst>
          </p:cNvPr>
          <p:cNvSpPr>
            <a:spLocks noGrp="1"/>
          </p:cNvSpPr>
          <p:nvPr>
            <p:ph sz="half" idx="2"/>
          </p:nvPr>
        </p:nvSpPr>
        <p:spPr/>
        <p:txBody>
          <a:bodyPr/>
          <a:lstStyle/>
          <a:p>
            <a:r>
              <a:rPr lang="da-DK"/>
              <a:t>Vi arbejder med at skabe tryghed og deltagelse både i undervisning og pauser:</a:t>
            </a:r>
          </a:p>
          <a:p>
            <a:pPr lvl="1"/>
            <a:r>
              <a:rPr lang="da-DK"/>
              <a:t>Vi er opmærksomme på at være gode rollemodeller, og taler respektfuldt til og om børn, forældre, kolleger og skolen</a:t>
            </a:r>
          </a:p>
          <a:p>
            <a:pPr lvl="1"/>
            <a:r>
              <a:rPr lang="da-DK"/>
              <a:t>Vi bestemmer, hvor børnene sidder i klassen</a:t>
            </a:r>
          </a:p>
          <a:p>
            <a:pPr lvl="1"/>
            <a:r>
              <a:rPr lang="da-DK"/>
              <a:t>Vi bestemmer, hvem børnene skal arbejde sammen med</a:t>
            </a:r>
          </a:p>
          <a:p>
            <a:pPr lvl="1"/>
            <a:r>
              <a:rPr lang="da-DK"/>
              <a:t>Vi bestemmer legegrupper i nogle frikvarterer</a:t>
            </a:r>
          </a:p>
          <a:p>
            <a:pPr lvl="1"/>
            <a:r>
              <a:rPr lang="da-DK"/>
              <a:t>Vi er optagede af at begrænse skældud </a:t>
            </a:r>
          </a:p>
          <a:p>
            <a:pPr lvl="1"/>
            <a:r>
              <a:rPr lang="da-DK"/>
              <a:t>Vi er opmærksomme på, at irettesættelser og konflikthåndtering skal foregå i mindre grupper</a:t>
            </a:r>
          </a:p>
          <a:p>
            <a:pPr marL="0" indent="0">
              <a:buNone/>
            </a:pPr>
            <a:endParaRPr lang="da-DK"/>
          </a:p>
          <a:p>
            <a:endParaRPr lang="da-DK"/>
          </a:p>
        </p:txBody>
      </p:sp>
      <p:sp>
        <p:nvSpPr>
          <p:cNvPr id="6" name="Pladsholder til tekst 5">
            <a:extLst>
              <a:ext uri="{FF2B5EF4-FFF2-40B4-BE49-F238E27FC236}">
                <a16:creationId xmlns:a16="http://schemas.microsoft.com/office/drawing/2014/main" id="{01A45D0D-9679-94BB-6AF1-335F36A52126}"/>
              </a:ext>
            </a:extLst>
          </p:cNvPr>
          <p:cNvSpPr>
            <a:spLocks noGrp="1"/>
          </p:cNvSpPr>
          <p:nvPr>
            <p:ph type="body" sz="quarter" idx="3"/>
          </p:nvPr>
        </p:nvSpPr>
        <p:spPr>
          <a:xfrm>
            <a:off x="6304861" y="1808920"/>
            <a:ext cx="5047351" cy="646459"/>
          </a:xfrm>
        </p:spPr>
        <p:txBody>
          <a:bodyPr/>
          <a:lstStyle/>
          <a:p>
            <a:r>
              <a:rPr lang="da-DK"/>
              <a:t>Hvad kan I gøre?</a:t>
            </a:r>
          </a:p>
        </p:txBody>
      </p:sp>
      <p:sp>
        <p:nvSpPr>
          <p:cNvPr id="7" name="Pladsholder til indhold 6">
            <a:extLst>
              <a:ext uri="{FF2B5EF4-FFF2-40B4-BE49-F238E27FC236}">
                <a16:creationId xmlns:a16="http://schemas.microsoft.com/office/drawing/2014/main" id="{8DF24889-ED8B-4B60-1ADD-646BC0F40D44}"/>
              </a:ext>
            </a:extLst>
          </p:cNvPr>
          <p:cNvSpPr>
            <a:spLocks noGrp="1"/>
          </p:cNvSpPr>
          <p:nvPr>
            <p:ph sz="quarter" idx="4"/>
          </p:nvPr>
        </p:nvSpPr>
        <p:spPr>
          <a:xfrm>
            <a:off x="6304861" y="2505075"/>
            <a:ext cx="5047351" cy="3552825"/>
          </a:xfrm>
        </p:spPr>
        <p:txBody>
          <a:bodyPr/>
          <a:lstStyle/>
          <a:p>
            <a:r>
              <a:rPr lang="da-DK"/>
              <a:t>Støtte op om fællesskabet:</a:t>
            </a:r>
          </a:p>
          <a:p>
            <a:pPr lvl="1"/>
            <a:r>
              <a:rPr lang="da-DK"/>
              <a:t>Være gode rollemodeller, og tale respektfuldt om andre børn, forældre, fagpersoner og skolen</a:t>
            </a:r>
          </a:p>
          <a:p>
            <a:pPr lvl="1"/>
            <a:r>
              <a:rPr lang="da-DK"/>
              <a:t>Lære de andre børns navne at kende</a:t>
            </a:r>
          </a:p>
          <a:p>
            <a:pPr lvl="1"/>
            <a:r>
              <a:rPr lang="da-DK"/>
              <a:t>Støtte op om legegrupper derhjemme</a:t>
            </a:r>
          </a:p>
          <a:p>
            <a:pPr lvl="1"/>
            <a:r>
              <a:rPr lang="da-DK"/>
              <a:t>Støtte børnene i at lege med forskellige børn</a:t>
            </a:r>
          </a:p>
          <a:p>
            <a:pPr lvl="1"/>
            <a:r>
              <a:rPr lang="da-DK"/>
              <a:t>Udarbejde et fødselsdagsprincip for klassen</a:t>
            </a:r>
          </a:p>
          <a:p>
            <a:pPr lvl="1"/>
            <a:r>
              <a:rPr lang="da-DK"/>
              <a:t>Hjælpe børnene med at være gode kammerater i fællesskabet: Fx øve turtagning og konkurrence-ånd</a:t>
            </a:r>
          </a:p>
          <a:p>
            <a:endParaRPr lang="da-DK"/>
          </a:p>
        </p:txBody>
      </p:sp>
      <p:sp>
        <p:nvSpPr>
          <p:cNvPr id="3" name="Titel 1">
            <a:extLst>
              <a:ext uri="{FF2B5EF4-FFF2-40B4-BE49-F238E27FC236}">
                <a16:creationId xmlns:a16="http://schemas.microsoft.com/office/drawing/2014/main" id="{0C1F6E4B-E08F-CD39-DF90-DFF3668C9B55}"/>
              </a:ext>
            </a:extLst>
          </p:cNvPr>
          <p:cNvSpPr txBox="1">
            <a:spLocks/>
          </p:cNvSpPr>
          <p:nvPr/>
        </p:nvSpPr>
        <p:spPr>
          <a:xfrm>
            <a:off x="828001" y="360000"/>
            <a:ext cx="9916200" cy="1296000"/>
          </a:xfrm>
          <a:prstGeom prst="rect">
            <a:avLst/>
          </a:prstGeom>
        </p:spPr>
        <p:txBody>
          <a:bodyPr vert="horz" lIns="0" tIns="0" rIns="0" bIns="0" rtlCol="0" anchor="b" anchorCtr="0">
            <a:noAutofit/>
          </a:bodyPr>
          <a:lstStyle>
            <a:lvl1pPr algn="l" defTabSz="914400" rtl="0" eaLnBrk="1" latinLnBrk="0" hangingPunct="1">
              <a:lnSpc>
                <a:spcPts val="5400"/>
              </a:lnSpc>
              <a:spcBef>
                <a:spcPct val="0"/>
              </a:spcBef>
              <a:buNone/>
              <a:defRPr sz="4400" kern="1200" baseline="0">
                <a:solidFill>
                  <a:schemeClr val="tx1"/>
                </a:solidFill>
                <a:latin typeface="+mj-lt"/>
                <a:ea typeface="+mj-ea"/>
                <a:cs typeface="+mj-cs"/>
              </a:defRPr>
            </a:lvl1pPr>
          </a:lstStyle>
          <a:p>
            <a:r>
              <a:rPr lang="da-DK"/>
              <a:t>Rollefordeling i fællesskabsopbyggelsen</a:t>
            </a:r>
          </a:p>
        </p:txBody>
      </p:sp>
    </p:spTree>
    <p:extLst>
      <p:ext uri="{BB962C8B-B14F-4D97-AF65-F5344CB8AC3E}">
        <p14:creationId xmlns:p14="http://schemas.microsoft.com/office/powerpoint/2010/main" val="1325702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6" grpId="0" build="p"/>
      <p:bldP spid="7"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a:extLst>
              <a:ext uri="{FF2B5EF4-FFF2-40B4-BE49-F238E27FC236}">
                <a16:creationId xmlns:a16="http://schemas.microsoft.com/office/drawing/2014/main" id="{35177579-2C7A-901F-C028-B787E42B7190}"/>
              </a:ext>
            </a:extLst>
          </p:cNvPr>
          <p:cNvSpPr>
            <a:spLocks noGrp="1"/>
          </p:cNvSpPr>
          <p:nvPr>
            <p:ph type="body" idx="1"/>
          </p:nvPr>
        </p:nvSpPr>
        <p:spPr>
          <a:xfrm>
            <a:off x="839788" y="2319675"/>
            <a:ext cx="5563339" cy="690550"/>
          </a:xfrm>
        </p:spPr>
        <p:txBody>
          <a:bodyPr/>
          <a:lstStyle/>
          <a:p>
            <a:r>
              <a:rPr lang="da-DK"/>
              <a:t>Det praktiske</a:t>
            </a:r>
          </a:p>
        </p:txBody>
      </p:sp>
      <p:sp>
        <p:nvSpPr>
          <p:cNvPr id="6" name="Pladsholder til indhold 5">
            <a:extLst>
              <a:ext uri="{FF2B5EF4-FFF2-40B4-BE49-F238E27FC236}">
                <a16:creationId xmlns:a16="http://schemas.microsoft.com/office/drawing/2014/main" id="{F24D4F1E-5AA9-956E-BE32-594EDF9D9002}"/>
              </a:ext>
            </a:extLst>
          </p:cNvPr>
          <p:cNvSpPr>
            <a:spLocks noGrp="1"/>
          </p:cNvSpPr>
          <p:nvPr>
            <p:ph sz="half" idx="2"/>
          </p:nvPr>
        </p:nvSpPr>
        <p:spPr>
          <a:xfrm>
            <a:off x="839788" y="2998851"/>
            <a:ext cx="4766685" cy="3795141"/>
          </a:xfrm>
        </p:spPr>
        <p:txBody>
          <a:bodyPr/>
          <a:lstStyle/>
          <a:p>
            <a:r>
              <a:rPr lang="da-DK"/>
              <a:t>De fagvoksne sætter børnene sammen i legegrupper, og prøver at blande dem, så de kommer i gruppe med nogen, de kunne have gavn af at lære bedre at kende.</a:t>
            </a:r>
          </a:p>
          <a:p>
            <a:r>
              <a:rPr lang="da-DK"/>
              <a:t>Legegrupperne mødes hver 8. uge mellem september og maj</a:t>
            </a:r>
          </a:p>
          <a:p>
            <a:r>
              <a:rPr lang="da-DK"/>
              <a:t>Hvert barn har fået tildelt en dato for, hvornår I som familie står for legegruppen. Hvis I ændrer datoen, så meld det ud i god til legegruppen.</a:t>
            </a:r>
          </a:p>
          <a:p>
            <a:r>
              <a:rPr lang="da-DK"/>
              <a:t>I henter børnene efter skole, og planlægger en aktivitet frem til at børnene hentes.</a:t>
            </a:r>
          </a:p>
          <a:p>
            <a:endParaRPr lang="da-DK"/>
          </a:p>
        </p:txBody>
      </p:sp>
      <p:sp>
        <p:nvSpPr>
          <p:cNvPr id="7" name="Pladsholder til tekst 6">
            <a:extLst>
              <a:ext uri="{FF2B5EF4-FFF2-40B4-BE49-F238E27FC236}">
                <a16:creationId xmlns:a16="http://schemas.microsoft.com/office/drawing/2014/main" id="{AA78B630-D86F-A404-C782-7372B80BFB67}"/>
              </a:ext>
            </a:extLst>
          </p:cNvPr>
          <p:cNvSpPr>
            <a:spLocks noGrp="1"/>
          </p:cNvSpPr>
          <p:nvPr>
            <p:ph type="body" sz="quarter" idx="3"/>
          </p:nvPr>
        </p:nvSpPr>
        <p:spPr>
          <a:xfrm>
            <a:off x="6347792" y="2302696"/>
            <a:ext cx="5566840" cy="690550"/>
          </a:xfrm>
        </p:spPr>
        <p:txBody>
          <a:bodyPr/>
          <a:lstStyle/>
          <a:p>
            <a:r>
              <a:rPr lang="da-DK"/>
              <a:t>Hvad kan man lave?</a:t>
            </a:r>
          </a:p>
        </p:txBody>
      </p:sp>
      <p:sp>
        <p:nvSpPr>
          <p:cNvPr id="8" name="Pladsholder til indhold 7">
            <a:extLst>
              <a:ext uri="{FF2B5EF4-FFF2-40B4-BE49-F238E27FC236}">
                <a16:creationId xmlns:a16="http://schemas.microsoft.com/office/drawing/2014/main" id="{3B39F4BF-759B-FEA3-7CDA-61B744AF13EF}"/>
              </a:ext>
            </a:extLst>
          </p:cNvPr>
          <p:cNvSpPr>
            <a:spLocks noGrp="1"/>
          </p:cNvSpPr>
          <p:nvPr>
            <p:ph sz="quarter" idx="4"/>
          </p:nvPr>
        </p:nvSpPr>
        <p:spPr>
          <a:xfrm>
            <a:off x="6347792" y="2998851"/>
            <a:ext cx="5566840" cy="3795141"/>
          </a:xfrm>
          <a:solidFill>
            <a:schemeClr val="bg1"/>
          </a:solidFill>
        </p:spPr>
        <p:txBody>
          <a:bodyPr/>
          <a:lstStyle/>
          <a:p>
            <a:r>
              <a:rPr lang="da-DK"/>
              <a:t>Stort og småt er lige godt – børnene skal have mulighed for at lege sammen.</a:t>
            </a:r>
          </a:p>
          <a:p>
            <a:r>
              <a:rPr lang="da-DK"/>
              <a:t>Tag børnene med hjem og lad dem lege på værelset. </a:t>
            </a:r>
          </a:p>
          <a:p>
            <a:r>
              <a:rPr lang="da-DK"/>
              <a:t>Tag børnene med på en legeplads nær skolen.</a:t>
            </a:r>
          </a:p>
          <a:p>
            <a:r>
              <a:rPr lang="da-DK"/>
              <a:t>Tag børnene med på biblioteket. </a:t>
            </a:r>
          </a:p>
          <a:p>
            <a:r>
              <a:rPr lang="da-DK"/>
              <a:t>Tilrettelæg en aktivitet: ”</a:t>
            </a:r>
            <a:r>
              <a:rPr lang="da-DK" err="1"/>
              <a:t>Krea</a:t>
            </a:r>
            <a:r>
              <a:rPr lang="da-DK"/>
              <a:t>”, et brætspil eller stil LEGO-kassen frem.</a:t>
            </a:r>
          </a:p>
          <a:p>
            <a:r>
              <a:rPr lang="da-DK"/>
              <a:t> Lad børnene lege frit.</a:t>
            </a:r>
          </a:p>
          <a:p>
            <a:r>
              <a:rPr lang="da-DK"/>
              <a:t>Lad børnene blive hentet før aftensmaden.</a:t>
            </a:r>
          </a:p>
          <a:p>
            <a:r>
              <a:rPr lang="da-DK"/>
              <a:t>Lad børnene spise med.</a:t>
            </a:r>
          </a:p>
          <a:p>
            <a:r>
              <a:rPr lang="da-DK"/>
              <a:t>Aftal at mødes med de andre forældre på legepladsen og alle bestiller *pizza til egen familie.</a:t>
            </a:r>
          </a:p>
        </p:txBody>
      </p:sp>
      <p:sp>
        <p:nvSpPr>
          <p:cNvPr id="5" name="Pladsholder til slidenummer 4">
            <a:extLst>
              <a:ext uri="{FF2B5EF4-FFF2-40B4-BE49-F238E27FC236}">
                <a16:creationId xmlns:a16="http://schemas.microsoft.com/office/drawing/2014/main" id="{D8E4BD2E-8712-D484-D195-F12885EE5639}"/>
              </a:ext>
            </a:extLst>
          </p:cNvPr>
          <p:cNvSpPr>
            <a:spLocks noGrp="1"/>
          </p:cNvSpPr>
          <p:nvPr>
            <p:ph type="sldNum" sz="quarter" idx="12"/>
          </p:nvPr>
        </p:nvSpPr>
        <p:spPr/>
        <p:txBody>
          <a:bodyPr/>
          <a:lstStyle/>
          <a:p>
            <a:fld id="{D84A4580-363A-0145-8839-19AD59045D19}" type="slidenum">
              <a:rPr lang="da-DK" smtClean="0"/>
              <a:t>5</a:t>
            </a:fld>
            <a:endParaRPr lang="da-DK"/>
          </a:p>
        </p:txBody>
      </p:sp>
      <p:sp>
        <p:nvSpPr>
          <p:cNvPr id="10" name="Titel 1">
            <a:extLst>
              <a:ext uri="{FF2B5EF4-FFF2-40B4-BE49-F238E27FC236}">
                <a16:creationId xmlns:a16="http://schemas.microsoft.com/office/drawing/2014/main" id="{F0103CD9-2C54-27BA-50AB-E1C32F9FF2CA}"/>
              </a:ext>
            </a:extLst>
          </p:cNvPr>
          <p:cNvSpPr txBox="1">
            <a:spLocks/>
          </p:cNvSpPr>
          <p:nvPr/>
        </p:nvSpPr>
        <p:spPr>
          <a:xfrm>
            <a:off x="839788" y="1036008"/>
            <a:ext cx="10958615" cy="1296000"/>
          </a:xfrm>
          <a:prstGeom prst="rect">
            <a:avLst/>
          </a:prstGeom>
        </p:spPr>
        <p:txBody>
          <a:bodyPr vert="horz" lIns="0" tIns="0" rIns="0" bIns="0" rtlCol="0" anchor="b" anchorCtr="0">
            <a:noAutofit/>
          </a:bodyPr>
          <a:lstStyle>
            <a:lvl1pPr algn="l" defTabSz="914400" rtl="0" eaLnBrk="1" latinLnBrk="0" hangingPunct="1">
              <a:lnSpc>
                <a:spcPts val="5400"/>
              </a:lnSpc>
              <a:spcBef>
                <a:spcPct val="0"/>
              </a:spcBef>
              <a:buNone/>
              <a:defRPr sz="4400" kern="1200" baseline="0">
                <a:solidFill>
                  <a:schemeClr val="tx1"/>
                </a:solidFill>
                <a:latin typeface="+mj-lt"/>
                <a:ea typeface="+mj-ea"/>
                <a:cs typeface="+mj-cs"/>
              </a:defRPr>
            </a:lvl1pPr>
          </a:lstStyle>
          <a:p>
            <a:r>
              <a:rPr lang="da-DK"/>
              <a:t>Legegrupper – hjælper børn med at få øje på hinanden i fællesskabet</a:t>
            </a:r>
          </a:p>
        </p:txBody>
      </p:sp>
    </p:spTree>
    <p:extLst>
      <p:ext uri="{BB962C8B-B14F-4D97-AF65-F5344CB8AC3E}">
        <p14:creationId xmlns:p14="http://schemas.microsoft.com/office/powerpoint/2010/main" val="512057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768A8268-4CA5-BB33-C7BC-38F9B8879D62}"/>
              </a:ext>
            </a:extLst>
          </p:cNvPr>
          <p:cNvSpPr>
            <a:spLocks noGrp="1"/>
          </p:cNvSpPr>
          <p:nvPr>
            <p:ph type="body" sz="half" idx="2"/>
          </p:nvPr>
        </p:nvSpPr>
        <p:spPr/>
        <p:txBody>
          <a:bodyPr/>
          <a:lstStyle/>
          <a:p>
            <a:pPr marL="285750" indent="-285750">
              <a:buFontTx/>
              <a:buChar char="-"/>
            </a:pPr>
            <a:r>
              <a:rPr lang="da-DK" sz="2400"/>
              <a:t>Kan ikke undgås</a:t>
            </a:r>
          </a:p>
          <a:p>
            <a:pPr marL="285750" indent="-285750">
              <a:buFontTx/>
              <a:buChar char="-"/>
            </a:pPr>
            <a:endParaRPr lang="da-DK" sz="2400"/>
          </a:p>
          <a:p>
            <a:pPr marL="285750" indent="-285750">
              <a:buFontTx/>
              <a:buChar char="-"/>
            </a:pPr>
            <a:r>
              <a:rPr lang="da-DK" sz="2400"/>
              <a:t>Kan bruges konstruktivt</a:t>
            </a:r>
          </a:p>
          <a:p>
            <a:pPr marL="285750" indent="-285750">
              <a:buFontTx/>
              <a:buChar char="-"/>
            </a:pPr>
            <a:endParaRPr lang="da-DK" sz="2400"/>
          </a:p>
          <a:p>
            <a:pPr marL="285750" indent="-285750">
              <a:buFontTx/>
              <a:buChar char="-"/>
            </a:pPr>
            <a:r>
              <a:rPr lang="da-DK" sz="2400"/>
              <a:t>Skal man lære at håndtere</a:t>
            </a:r>
          </a:p>
          <a:p>
            <a:pPr marL="285750" indent="-285750">
              <a:buFontTx/>
              <a:buChar char="-"/>
            </a:pPr>
            <a:endParaRPr lang="da-DK" sz="2400"/>
          </a:p>
          <a:p>
            <a:pPr marL="285750" indent="-285750">
              <a:buFontTx/>
              <a:buChar char="-"/>
            </a:pPr>
            <a:r>
              <a:rPr lang="da-DK" sz="2400"/>
              <a:t>Kan udvikle sig store, hvis de ikke håndteres</a:t>
            </a:r>
          </a:p>
        </p:txBody>
      </p:sp>
      <p:pic>
        <p:nvPicPr>
          <p:cNvPr id="1026" name="Picture 2">
            <a:extLst>
              <a:ext uri="{FF2B5EF4-FFF2-40B4-BE49-F238E27FC236}">
                <a16:creationId xmlns:a16="http://schemas.microsoft.com/office/drawing/2014/main" id="{1E04B20F-45E8-8E63-EF46-B1A5E82D09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6194" y="1257300"/>
            <a:ext cx="6106018" cy="4484688"/>
          </a:xfrm>
          <a:prstGeom prst="rect">
            <a:avLst/>
          </a:prstGeom>
          <a:noFill/>
          <a:extLst>
            <a:ext uri="{909E8E84-426E-40DD-AFC4-6F175D3DCCD1}">
              <a14:hiddenFill xmlns:a14="http://schemas.microsoft.com/office/drawing/2010/main">
                <a:solidFill>
                  <a:srgbClr val="FFFFFF"/>
                </a:solidFill>
              </a14:hiddenFill>
            </a:ext>
          </a:extLst>
        </p:spPr>
      </p:pic>
      <p:sp>
        <p:nvSpPr>
          <p:cNvPr id="3" name="Tekstfelt 2">
            <a:extLst>
              <a:ext uri="{FF2B5EF4-FFF2-40B4-BE49-F238E27FC236}">
                <a16:creationId xmlns:a16="http://schemas.microsoft.com/office/drawing/2014/main" id="{D55D2C38-BD13-03FD-E2EF-777373AF971F}"/>
              </a:ext>
            </a:extLst>
          </p:cNvPr>
          <p:cNvSpPr txBox="1"/>
          <p:nvPr/>
        </p:nvSpPr>
        <p:spPr>
          <a:xfrm>
            <a:off x="9229725" y="5467350"/>
            <a:ext cx="455295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200">
                <a:ea typeface="Lato"/>
                <a:cs typeface="Lato"/>
              </a:rPr>
              <a:t>Illustration fra Fri for </a:t>
            </a:r>
            <a:r>
              <a:rPr lang="da-DK" sz="1200" err="1">
                <a:ea typeface="Lato"/>
                <a:cs typeface="Lato"/>
              </a:rPr>
              <a:t>Mobberi</a:t>
            </a:r>
            <a:endParaRPr lang="da-DK" sz="1200">
              <a:ea typeface="Lato"/>
              <a:cs typeface="Lato"/>
            </a:endParaRPr>
          </a:p>
        </p:txBody>
      </p:sp>
      <p:sp>
        <p:nvSpPr>
          <p:cNvPr id="4" name="Titel 1">
            <a:extLst>
              <a:ext uri="{FF2B5EF4-FFF2-40B4-BE49-F238E27FC236}">
                <a16:creationId xmlns:a16="http://schemas.microsoft.com/office/drawing/2014/main" id="{1E004ABA-F595-EEBC-A253-0590CD24C7E5}"/>
              </a:ext>
            </a:extLst>
          </p:cNvPr>
          <p:cNvSpPr txBox="1">
            <a:spLocks/>
          </p:cNvSpPr>
          <p:nvPr/>
        </p:nvSpPr>
        <p:spPr>
          <a:xfrm>
            <a:off x="828001" y="360000"/>
            <a:ext cx="9916200" cy="1296000"/>
          </a:xfrm>
          <a:prstGeom prst="rect">
            <a:avLst/>
          </a:prstGeom>
        </p:spPr>
        <p:txBody>
          <a:bodyPr vert="horz" lIns="0" tIns="0" rIns="0" bIns="0" rtlCol="0" anchor="b" anchorCtr="0">
            <a:noAutofit/>
          </a:bodyPr>
          <a:lstStyle>
            <a:lvl1pPr algn="l" defTabSz="914400" rtl="0" eaLnBrk="1" latinLnBrk="0" hangingPunct="1">
              <a:lnSpc>
                <a:spcPts val="5400"/>
              </a:lnSpc>
              <a:spcBef>
                <a:spcPct val="0"/>
              </a:spcBef>
              <a:buNone/>
              <a:defRPr sz="4400" kern="1200" baseline="0">
                <a:solidFill>
                  <a:schemeClr val="tx1"/>
                </a:solidFill>
                <a:latin typeface="+mj-lt"/>
                <a:ea typeface="+mj-ea"/>
                <a:cs typeface="+mj-cs"/>
              </a:defRPr>
            </a:lvl1pPr>
          </a:lstStyle>
          <a:p>
            <a:r>
              <a:rPr lang="da-DK"/>
              <a:t>Konflikter</a:t>
            </a:r>
          </a:p>
        </p:txBody>
      </p:sp>
    </p:spTree>
    <p:extLst>
      <p:ext uri="{BB962C8B-B14F-4D97-AF65-F5344CB8AC3E}">
        <p14:creationId xmlns:p14="http://schemas.microsoft.com/office/powerpoint/2010/main" val="1141547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74FB9B2-6EFC-3E8F-967E-53137208C67F}"/>
              </a:ext>
            </a:extLst>
          </p:cNvPr>
          <p:cNvPicPr>
            <a:picLocks noGrp="1" noChangeAspect="1" noChangeArrowheads="1"/>
          </p:cNvPicPr>
          <p:nvPr>
            <p:ph type="pic" idx="1"/>
          </p:nvPr>
        </p:nvPicPr>
        <p:blipFill rotWithShape="1">
          <a:blip r:embed="rId3">
            <a:extLst>
              <a:ext uri="{28A0092B-C50C-407E-A947-70E740481C1C}">
                <a14:useLocalDpi xmlns:a14="http://schemas.microsoft.com/office/drawing/2010/main" val="0"/>
              </a:ext>
            </a:extLst>
          </a:blip>
          <a:srcRect l="14737" r="3404"/>
          <a:stretch/>
        </p:blipFill>
        <p:spPr bwMode="auto">
          <a:xfrm>
            <a:off x="468000" y="10"/>
            <a:ext cx="5628000" cy="6857989"/>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05CDDE47-84C3-D6B1-3619-502D2D4A691A}"/>
              </a:ext>
            </a:extLst>
          </p:cNvPr>
          <p:cNvSpPr>
            <a:spLocks noGrp="1"/>
          </p:cNvSpPr>
          <p:nvPr>
            <p:ph type="title"/>
          </p:nvPr>
        </p:nvSpPr>
        <p:spPr>
          <a:xfrm>
            <a:off x="6607277" y="360000"/>
            <a:ext cx="4754767" cy="1600200"/>
          </a:xfrm>
        </p:spPr>
        <p:txBody>
          <a:bodyPr anchor="b">
            <a:normAutofit/>
          </a:bodyPr>
          <a:lstStyle/>
          <a:p>
            <a:r>
              <a:rPr lang="da-DK"/>
              <a:t>Ståsteder</a:t>
            </a:r>
          </a:p>
        </p:txBody>
      </p:sp>
      <p:sp>
        <p:nvSpPr>
          <p:cNvPr id="1031" name="Text Placeholder 3">
            <a:extLst>
              <a:ext uri="{FF2B5EF4-FFF2-40B4-BE49-F238E27FC236}">
                <a16:creationId xmlns:a16="http://schemas.microsoft.com/office/drawing/2014/main" id="{A317A1B2-DF78-DC8F-AEE3-69D7D3B0A118}"/>
              </a:ext>
            </a:extLst>
          </p:cNvPr>
          <p:cNvSpPr>
            <a:spLocks noGrp="1"/>
          </p:cNvSpPr>
          <p:nvPr>
            <p:ph type="body" sz="half" idx="2"/>
          </p:nvPr>
        </p:nvSpPr>
        <p:spPr>
          <a:xfrm>
            <a:off x="6607277" y="2521526"/>
            <a:ext cx="4791280" cy="3645357"/>
          </a:xfrm>
        </p:spPr>
        <p:txBody>
          <a:bodyPr>
            <a:normAutofit/>
          </a:bodyPr>
          <a:lstStyle/>
          <a:p>
            <a:pPr marL="342900" indent="-342900">
              <a:spcAft>
                <a:spcPts val="600"/>
              </a:spcAft>
              <a:buFont typeface="Arial" panose="020B0604020202020204" pitchFamily="34" charset="0"/>
              <a:buChar char="•"/>
            </a:pPr>
            <a:r>
              <a:rPr lang="en-US" sz="2000"/>
              <a:t>Der er </a:t>
            </a:r>
            <a:r>
              <a:rPr lang="en-US" sz="2000" err="1"/>
              <a:t>altid</a:t>
            </a:r>
            <a:r>
              <a:rPr lang="en-US" sz="2000"/>
              <a:t> to sider </a:t>
            </a:r>
            <a:r>
              <a:rPr lang="en-US" sz="2000" err="1"/>
              <a:t>af</a:t>
            </a:r>
            <a:r>
              <a:rPr lang="en-US" sz="2000"/>
              <a:t> </a:t>
            </a:r>
            <a:r>
              <a:rPr lang="en-US" sz="2000" err="1"/>
              <a:t>en</a:t>
            </a:r>
            <a:r>
              <a:rPr lang="en-US" sz="2000"/>
              <a:t> sag.</a:t>
            </a:r>
          </a:p>
          <a:p>
            <a:pPr marL="342900" indent="-342900">
              <a:spcAft>
                <a:spcPts val="600"/>
              </a:spcAft>
              <a:buFont typeface="Arial" panose="020B0604020202020204" pitchFamily="34" charset="0"/>
              <a:buChar char="•"/>
            </a:pPr>
            <a:endParaRPr lang="en-US" sz="2000"/>
          </a:p>
          <a:p>
            <a:pPr marL="342900" indent="-342900">
              <a:spcAft>
                <a:spcPts val="600"/>
              </a:spcAft>
              <a:buFont typeface="Arial" panose="020B0604020202020204" pitchFamily="34" charset="0"/>
              <a:buChar char="•"/>
            </a:pPr>
            <a:r>
              <a:rPr lang="en-US" sz="2000" err="1"/>
              <a:t>Hvordan</a:t>
            </a:r>
            <a:r>
              <a:rPr lang="en-US" sz="2000"/>
              <a:t> man </a:t>
            </a:r>
            <a:r>
              <a:rPr lang="en-US" sz="2000" err="1"/>
              <a:t>oplever</a:t>
            </a:r>
            <a:r>
              <a:rPr lang="en-US" sz="2000"/>
              <a:t> </a:t>
            </a:r>
            <a:r>
              <a:rPr lang="en-US" sz="2000" err="1"/>
              <a:t>en</a:t>
            </a:r>
            <a:r>
              <a:rPr lang="en-US" sz="2000"/>
              <a:t> situation </a:t>
            </a:r>
            <a:r>
              <a:rPr lang="en-US" sz="2000" err="1"/>
              <a:t>afhænger</a:t>
            </a:r>
            <a:r>
              <a:rPr lang="en-US" sz="2000"/>
              <a:t> </a:t>
            </a:r>
            <a:r>
              <a:rPr lang="en-US" sz="2000" err="1"/>
              <a:t>af</a:t>
            </a:r>
            <a:r>
              <a:rPr lang="en-US" sz="2000"/>
              <a:t> det </a:t>
            </a:r>
            <a:r>
              <a:rPr lang="en-US" sz="2000" err="1"/>
              <a:t>perspektiv</a:t>
            </a:r>
            <a:r>
              <a:rPr lang="en-US" sz="2000"/>
              <a:t>, vi </a:t>
            </a:r>
            <a:r>
              <a:rPr lang="en-US" sz="2000" err="1"/>
              <a:t>har</a:t>
            </a:r>
            <a:r>
              <a:rPr lang="en-US" sz="2000"/>
              <a:t> – </a:t>
            </a:r>
            <a:r>
              <a:rPr lang="en-US" sz="2000" err="1"/>
              <a:t>altså</a:t>
            </a:r>
            <a:r>
              <a:rPr lang="en-US" sz="2000"/>
              <a:t> </a:t>
            </a:r>
            <a:r>
              <a:rPr lang="en-US" sz="2000" err="1"/>
              <a:t>vores</a:t>
            </a:r>
            <a:r>
              <a:rPr lang="en-US" sz="2000"/>
              <a:t> </a:t>
            </a:r>
            <a:r>
              <a:rPr lang="en-US" sz="2000" err="1"/>
              <a:t>ståsted</a:t>
            </a:r>
            <a:r>
              <a:rPr lang="en-US" sz="2000"/>
              <a:t>.</a:t>
            </a:r>
          </a:p>
          <a:p>
            <a:pPr marL="342900" indent="-342900">
              <a:spcAft>
                <a:spcPts val="600"/>
              </a:spcAft>
              <a:buFont typeface="Arial" panose="020B0604020202020204" pitchFamily="34" charset="0"/>
              <a:buChar char="•"/>
            </a:pPr>
            <a:endParaRPr lang="en-US" sz="2000"/>
          </a:p>
          <a:p>
            <a:pPr marL="342900" indent="-342900">
              <a:spcAft>
                <a:spcPts val="600"/>
              </a:spcAft>
              <a:buFont typeface="Arial" panose="020B0604020202020204" pitchFamily="34" charset="0"/>
              <a:buChar char="•"/>
            </a:pPr>
            <a:r>
              <a:rPr lang="en-US" sz="2000"/>
              <a:t>Det giver </a:t>
            </a:r>
            <a:r>
              <a:rPr lang="en-US" sz="2000" err="1"/>
              <a:t>ikke</a:t>
            </a:r>
            <a:r>
              <a:rPr lang="en-US" sz="2000"/>
              <a:t> </a:t>
            </a:r>
            <a:r>
              <a:rPr lang="en-US" sz="2000" err="1"/>
              <a:t>altid</a:t>
            </a:r>
            <a:r>
              <a:rPr lang="en-US" sz="2000"/>
              <a:t> </a:t>
            </a:r>
            <a:r>
              <a:rPr lang="en-US" sz="2000" err="1"/>
              <a:t>mening</a:t>
            </a:r>
            <a:r>
              <a:rPr lang="en-US" sz="2000"/>
              <a:t> at </a:t>
            </a:r>
            <a:r>
              <a:rPr lang="en-US" sz="2000" err="1"/>
              <a:t>diskutere</a:t>
            </a:r>
            <a:r>
              <a:rPr lang="en-US" sz="2000"/>
              <a:t> sig </a:t>
            </a:r>
            <a:r>
              <a:rPr lang="en-US" sz="2000" err="1"/>
              <a:t>frem</a:t>
            </a:r>
            <a:r>
              <a:rPr lang="en-US" sz="2000"/>
              <a:t> til </a:t>
            </a:r>
            <a:r>
              <a:rPr lang="en-US" sz="2000" err="1"/>
              <a:t>en</a:t>
            </a:r>
            <a:r>
              <a:rPr lang="en-US" sz="2000"/>
              <a:t> </a:t>
            </a:r>
            <a:r>
              <a:rPr lang="en-US" sz="2000" err="1"/>
              <a:t>løsning</a:t>
            </a:r>
            <a:r>
              <a:rPr lang="en-US" sz="2000"/>
              <a:t> – </a:t>
            </a:r>
            <a:r>
              <a:rPr lang="en-US" sz="2000" err="1"/>
              <a:t>nogle</a:t>
            </a:r>
            <a:r>
              <a:rPr lang="en-US" sz="2000"/>
              <a:t> </a:t>
            </a:r>
            <a:r>
              <a:rPr lang="en-US" sz="2000" err="1"/>
              <a:t>gange</a:t>
            </a:r>
            <a:r>
              <a:rPr lang="en-US" sz="2000"/>
              <a:t> </a:t>
            </a:r>
            <a:r>
              <a:rPr lang="en-US" sz="2000" err="1"/>
              <a:t>skal</a:t>
            </a:r>
            <a:r>
              <a:rPr lang="en-US" sz="2000"/>
              <a:t> vi </a:t>
            </a:r>
            <a:r>
              <a:rPr lang="en-US" sz="2000" err="1"/>
              <a:t>forsøge</a:t>
            </a:r>
            <a:r>
              <a:rPr lang="en-US" sz="2000"/>
              <a:t> at se det </a:t>
            </a:r>
            <a:r>
              <a:rPr lang="en-US" sz="2000" err="1"/>
              <a:t>fra</a:t>
            </a:r>
            <a:r>
              <a:rPr lang="en-US" sz="2000"/>
              <a:t> den </a:t>
            </a:r>
            <a:r>
              <a:rPr lang="en-US" sz="2000" err="1"/>
              <a:t>andens</a:t>
            </a:r>
            <a:r>
              <a:rPr lang="en-US" sz="2000"/>
              <a:t> </a:t>
            </a:r>
            <a:r>
              <a:rPr lang="en-US" sz="2000" err="1"/>
              <a:t>perspektiv</a:t>
            </a:r>
            <a:r>
              <a:rPr lang="en-US" sz="2000"/>
              <a:t> for at </a:t>
            </a:r>
            <a:r>
              <a:rPr lang="en-US" sz="2000" err="1"/>
              <a:t>forstå</a:t>
            </a:r>
            <a:r>
              <a:rPr lang="en-US" sz="2000"/>
              <a:t> det, de </a:t>
            </a:r>
            <a:r>
              <a:rPr lang="en-US" sz="2000" err="1"/>
              <a:t>gør</a:t>
            </a:r>
            <a:r>
              <a:rPr lang="en-US" sz="2000"/>
              <a:t>.</a:t>
            </a:r>
          </a:p>
        </p:txBody>
      </p:sp>
      <p:sp>
        <p:nvSpPr>
          <p:cNvPr id="1033" name="Slide Number Placeholder 4">
            <a:extLst>
              <a:ext uri="{FF2B5EF4-FFF2-40B4-BE49-F238E27FC236}">
                <a16:creationId xmlns:a16="http://schemas.microsoft.com/office/drawing/2014/main" id="{19320818-F1FA-C3B4-4764-6E2B5F79052D}"/>
              </a:ext>
            </a:extLst>
          </p:cNvPr>
          <p:cNvSpPr>
            <a:spLocks noGrp="1"/>
          </p:cNvSpPr>
          <p:nvPr>
            <p:ph type="sldNum" sz="quarter" idx="12"/>
          </p:nvPr>
        </p:nvSpPr>
        <p:spPr>
          <a:xfrm>
            <a:off x="828000" y="6356350"/>
            <a:ext cx="1013823" cy="365125"/>
          </a:xfrm>
        </p:spPr>
        <p:txBody>
          <a:bodyPr anchor="ctr">
            <a:normAutofit/>
          </a:bodyPr>
          <a:lstStyle/>
          <a:p>
            <a:pPr>
              <a:spcAft>
                <a:spcPts val="600"/>
              </a:spcAft>
            </a:pPr>
            <a:fld id="{D84A4580-363A-0145-8839-19AD59045D19}" type="slidenum">
              <a:rPr lang="da-DK" smtClean="0"/>
              <a:pPr>
                <a:spcAft>
                  <a:spcPts val="600"/>
                </a:spcAft>
              </a:pPr>
              <a:t>7</a:t>
            </a:fld>
            <a:endParaRPr lang="da-DK"/>
          </a:p>
        </p:txBody>
      </p:sp>
      <p:sp>
        <p:nvSpPr>
          <p:cNvPr id="4" name="Tekstfelt 3">
            <a:extLst>
              <a:ext uri="{FF2B5EF4-FFF2-40B4-BE49-F238E27FC236}">
                <a16:creationId xmlns:a16="http://schemas.microsoft.com/office/drawing/2014/main" id="{F3C71B26-3E04-CD0C-9D9E-1B24DACBF569}"/>
              </a:ext>
            </a:extLst>
          </p:cNvPr>
          <p:cNvSpPr txBox="1"/>
          <p:nvPr/>
        </p:nvSpPr>
        <p:spPr>
          <a:xfrm>
            <a:off x="2819400" y="6448425"/>
            <a:ext cx="455295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200">
                <a:solidFill>
                  <a:schemeClr val="bg1">
                    <a:lumMod val="75000"/>
                    <a:lumOff val="25000"/>
                  </a:schemeClr>
                </a:solidFill>
                <a:ea typeface="Lato"/>
                <a:cs typeface="Lato"/>
              </a:rPr>
              <a:t>Illustration fra Fri for </a:t>
            </a:r>
            <a:r>
              <a:rPr lang="da-DK" sz="1200" err="1">
                <a:solidFill>
                  <a:schemeClr val="bg1">
                    <a:lumMod val="75000"/>
                    <a:lumOff val="25000"/>
                  </a:schemeClr>
                </a:solidFill>
                <a:ea typeface="Lato"/>
                <a:cs typeface="Lato"/>
              </a:rPr>
              <a:t>Mobberi</a:t>
            </a:r>
            <a:endParaRPr lang="da-DK" sz="1200">
              <a:solidFill>
                <a:schemeClr val="bg1">
                  <a:lumMod val="75000"/>
                  <a:lumOff val="25000"/>
                </a:schemeClr>
              </a:solidFill>
              <a:ea typeface="Lato"/>
              <a:cs typeface="Lato"/>
            </a:endParaRPr>
          </a:p>
        </p:txBody>
      </p:sp>
    </p:spTree>
    <p:extLst>
      <p:ext uri="{BB962C8B-B14F-4D97-AF65-F5344CB8AC3E}">
        <p14:creationId xmlns:p14="http://schemas.microsoft.com/office/powerpoint/2010/main" val="1098126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2F9E67D9-BDFD-062A-1D00-589A05B0CB95}"/>
              </a:ext>
            </a:extLst>
          </p:cNvPr>
          <p:cNvGraphicFramePr/>
          <p:nvPr>
            <p:extLst>
              <p:ext uri="{D42A27DB-BD31-4B8C-83A1-F6EECF244321}">
                <p14:modId xmlns:p14="http://schemas.microsoft.com/office/powerpoint/2010/main" val="3524205497"/>
              </p:ext>
            </p:extLst>
          </p:nvPr>
        </p:nvGraphicFramePr>
        <p:xfrm>
          <a:off x="1765300" y="1421412"/>
          <a:ext cx="8661400" cy="5778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1">
            <a:extLst>
              <a:ext uri="{FF2B5EF4-FFF2-40B4-BE49-F238E27FC236}">
                <a16:creationId xmlns:a16="http://schemas.microsoft.com/office/drawing/2014/main" id="{9D94F66A-C9B5-9C78-1D81-974F65C35839}"/>
              </a:ext>
            </a:extLst>
          </p:cNvPr>
          <p:cNvSpPr txBox="1">
            <a:spLocks/>
          </p:cNvSpPr>
          <p:nvPr/>
        </p:nvSpPr>
        <p:spPr>
          <a:xfrm>
            <a:off x="828001" y="360000"/>
            <a:ext cx="9916200" cy="1296000"/>
          </a:xfrm>
          <a:prstGeom prst="rect">
            <a:avLst/>
          </a:prstGeom>
        </p:spPr>
        <p:txBody>
          <a:bodyPr vert="horz" lIns="0" tIns="0" rIns="0" bIns="0" rtlCol="0" anchor="b" anchorCtr="0">
            <a:noAutofit/>
          </a:bodyPr>
          <a:lstStyle>
            <a:lvl1pPr algn="l" defTabSz="914400" rtl="0" eaLnBrk="1" latinLnBrk="0" hangingPunct="1">
              <a:lnSpc>
                <a:spcPts val="5400"/>
              </a:lnSpc>
              <a:spcBef>
                <a:spcPct val="0"/>
              </a:spcBef>
              <a:buNone/>
              <a:defRPr sz="4400" kern="1200" baseline="0">
                <a:solidFill>
                  <a:schemeClr val="tx1"/>
                </a:solidFill>
                <a:latin typeface="+mj-lt"/>
                <a:ea typeface="+mj-ea"/>
                <a:cs typeface="+mj-cs"/>
              </a:defRPr>
            </a:lvl1pPr>
          </a:lstStyle>
          <a:p>
            <a:r>
              <a:rPr lang="da-DK"/>
              <a:t>Kommandoveje ved konflikter</a:t>
            </a:r>
          </a:p>
        </p:txBody>
      </p:sp>
    </p:spTree>
    <p:extLst>
      <p:ext uri="{BB962C8B-B14F-4D97-AF65-F5344CB8AC3E}">
        <p14:creationId xmlns:p14="http://schemas.microsoft.com/office/powerpoint/2010/main" val="1299432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17E2C1-2F85-1F81-30C5-A6BD721CBF24}"/>
              </a:ext>
            </a:extLst>
          </p:cNvPr>
          <p:cNvSpPr>
            <a:spLocks noGrp="1"/>
          </p:cNvSpPr>
          <p:nvPr>
            <p:ph type="title"/>
          </p:nvPr>
        </p:nvSpPr>
        <p:spPr/>
        <p:txBody>
          <a:bodyPr/>
          <a:lstStyle/>
          <a:p>
            <a:r>
              <a:rPr lang="da-DK" dirty="0"/>
              <a:t>Drøftelse af fødselsdagspolitik</a:t>
            </a:r>
          </a:p>
        </p:txBody>
      </p:sp>
      <p:sp>
        <p:nvSpPr>
          <p:cNvPr id="8" name="Pladsholder til indhold 7">
            <a:extLst>
              <a:ext uri="{FF2B5EF4-FFF2-40B4-BE49-F238E27FC236}">
                <a16:creationId xmlns:a16="http://schemas.microsoft.com/office/drawing/2014/main" id="{FDEE907A-CBEC-4188-0398-EF4E9D3EDCD6}"/>
              </a:ext>
            </a:extLst>
          </p:cNvPr>
          <p:cNvSpPr>
            <a:spLocks noGrp="1"/>
          </p:cNvSpPr>
          <p:nvPr>
            <p:ph sz="quarter" idx="13"/>
          </p:nvPr>
        </p:nvSpPr>
        <p:spPr>
          <a:xfrm>
            <a:off x="828001" y="2067260"/>
            <a:ext cx="6278920" cy="3812615"/>
          </a:xfrm>
        </p:spPr>
        <p:txBody>
          <a:bodyPr/>
          <a:lstStyle/>
          <a:p>
            <a:pPr marL="0" indent="0">
              <a:buNone/>
            </a:pPr>
            <a:endParaRPr lang="da-DK" sz="2400" dirty="0"/>
          </a:p>
          <a:p>
            <a:pPr marL="0" indent="0">
              <a:buNone/>
            </a:pPr>
            <a:endParaRPr lang="da-DK" sz="2400" dirty="0"/>
          </a:p>
          <a:p>
            <a:pPr marL="0" lvl="0" indent="0">
              <a:buNone/>
            </a:pPr>
            <a:r>
              <a:rPr lang="da-DK" sz="4000" dirty="0"/>
              <a:t>Dilemmakort</a:t>
            </a:r>
            <a:endParaRPr lang="da-DK" sz="4400" dirty="0"/>
          </a:p>
          <a:p>
            <a:endParaRPr lang="da-DK" sz="2400" dirty="0"/>
          </a:p>
          <a:p>
            <a:r>
              <a:rPr lang="da-DK" sz="2400" dirty="0"/>
              <a:t>Gå ud i grupper af 3-4 personer med et sæt dilemmakort</a:t>
            </a:r>
          </a:p>
          <a:p>
            <a:endParaRPr lang="da-DK" sz="2400" dirty="0"/>
          </a:p>
          <a:p>
            <a:pPr lvl="0"/>
            <a:r>
              <a:rPr lang="da-DK" sz="2400" dirty="0"/>
              <a:t>Læs højt og forhold jer til dem.</a:t>
            </a:r>
          </a:p>
          <a:p>
            <a:pPr lvl="0"/>
            <a:endParaRPr lang="da-DK" sz="2400" dirty="0"/>
          </a:p>
          <a:p>
            <a:pPr lvl="0"/>
            <a:r>
              <a:rPr lang="da-DK" sz="2400" dirty="0"/>
              <a:t>Fælles opsamling til sidst</a:t>
            </a:r>
          </a:p>
        </p:txBody>
      </p:sp>
      <p:pic>
        <p:nvPicPr>
          <p:cNvPr id="9" name="Billede 8" descr="Et billede, der indeholder skitse, tegning, Ansigt, Stregtegning&#10;&#10;Automatisk genereret beskrivelse">
            <a:extLst>
              <a:ext uri="{FF2B5EF4-FFF2-40B4-BE49-F238E27FC236}">
                <a16:creationId xmlns:a16="http://schemas.microsoft.com/office/drawing/2014/main" id="{CB3698DF-B9AE-B90E-4108-81F55E54BC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2066" y="2067260"/>
            <a:ext cx="4050523" cy="4079875"/>
          </a:xfrm>
          <a:prstGeom prst="rect">
            <a:avLst/>
          </a:prstGeom>
        </p:spPr>
      </p:pic>
    </p:spTree>
    <p:extLst>
      <p:ext uri="{BB962C8B-B14F-4D97-AF65-F5344CB8AC3E}">
        <p14:creationId xmlns:p14="http://schemas.microsoft.com/office/powerpoint/2010/main" val="853297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6B7DC-E197-9ED2-1BC4-4F02B8949438}"/>
              </a:ext>
            </a:extLst>
          </p:cNvPr>
          <p:cNvSpPr>
            <a:spLocks noGrp="1"/>
          </p:cNvSpPr>
          <p:nvPr>
            <p:ph type="title"/>
          </p:nvPr>
        </p:nvSpPr>
        <p:spPr/>
        <p:txBody>
          <a:bodyPr/>
          <a:lstStyle/>
          <a:p>
            <a:pPr>
              <a:lnSpc>
                <a:spcPct val="100000"/>
              </a:lnSpc>
            </a:pPr>
            <a:r>
              <a:rPr lang="da-DK" dirty="0"/>
              <a:t>Tak for jeres indsats </a:t>
            </a:r>
            <a:br>
              <a:rPr lang="da-DK" dirty="0"/>
            </a:br>
            <a:br>
              <a:rPr lang="da-DK" dirty="0"/>
            </a:br>
            <a:r>
              <a:rPr lang="da-DK" sz="4000" dirty="0"/>
              <a:t>FÆLLESSKABER</a:t>
            </a:r>
            <a:endParaRPr lang="da-DK" dirty="0"/>
          </a:p>
        </p:txBody>
      </p:sp>
      <p:pic>
        <p:nvPicPr>
          <p:cNvPr id="1026" name="Picture 2" descr="Red Barnets logoer til journalister - Red Barnet">
            <a:extLst>
              <a:ext uri="{FF2B5EF4-FFF2-40B4-BE49-F238E27FC236}">
                <a16:creationId xmlns:a16="http://schemas.microsoft.com/office/drawing/2014/main" id="{C8794C71-C334-1B39-7C77-2A55B58C7F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8611" y="4646355"/>
            <a:ext cx="3214777" cy="1139613"/>
          </a:xfrm>
          <a:prstGeom prst="rect">
            <a:avLst/>
          </a:prstGeom>
          <a:solidFill>
            <a:schemeClr val="tx1"/>
          </a:solidFill>
        </p:spPr>
      </p:pic>
    </p:spTree>
    <p:extLst>
      <p:ext uri="{BB962C8B-B14F-4D97-AF65-F5344CB8AC3E}">
        <p14:creationId xmlns:p14="http://schemas.microsoft.com/office/powerpoint/2010/main" val="3056145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11A39F9-F9AF-8727-F3FD-131A37D2CA24}"/>
              </a:ext>
            </a:extLst>
          </p:cNvPr>
          <p:cNvSpPr>
            <a:spLocks noGrp="1"/>
          </p:cNvSpPr>
          <p:nvPr>
            <p:ph type="title"/>
          </p:nvPr>
        </p:nvSpPr>
        <p:spPr/>
        <p:txBody>
          <a:bodyPr/>
          <a:lstStyle/>
          <a:p>
            <a:r>
              <a:rPr lang="da-DK"/>
              <a:t>Opsamling og næste skridt</a:t>
            </a:r>
          </a:p>
        </p:txBody>
      </p:sp>
      <p:sp>
        <p:nvSpPr>
          <p:cNvPr id="5" name="Pladsholder til indhold 4">
            <a:extLst>
              <a:ext uri="{FF2B5EF4-FFF2-40B4-BE49-F238E27FC236}">
                <a16:creationId xmlns:a16="http://schemas.microsoft.com/office/drawing/2014/main" id="{19A9BAF2-301C-44BC-CFF9-73904BFA07D2}"/>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83208807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tema">
  <a:themeElements>
    <a:clrScheme name="Red Barnet org NY">
      <a:dk1>
        <a:srgbClr val="000000"/>
      </a:dk1>
      <a:lt1>
        <a:srgbClr val="FFFFFF"/>
      </a:lt1>
      <a:dk2>
        <a:srgbClr val="DA291C"/>
      </a:dk2>
      <a:lt2>
        <a:srgbClr val="F3F2EE"/>
      </a:lt2>
      <a:accent1>
        <a:srgbClr val="DA291C"/>
      </a:accent1>
      <a:accent2>
        <a:srgbClr val="D1CCBD"/>
      </a:accent2>
      <a:accent3>
        <a:srgbClr val="9A3324"/>
      </a:accent3>
      <a:accent4>
        <a:srgbClr val="FF6A39"/>
      </a:accent4>
      <a:accent5>
        <a:srgbClr val="F2A900"/>
      </a:accent5>
      <a:accent6>
        <a:srgbClr val="00B2A9"/>
      </a:accent6>
      <a:hlink>
        <a:srgbClr val="999999"/>
      </a:hlink>
      <a:folHlink>
        <a:srgbClr val="999999"/>
      </a:folHlink>
    </a:clrScheme>
    <a:fontScheme name="Red Barnet">
      <a:majorFont>
        <a:latin typeface="Oswald Medium"/>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6350" cap="flat" cmpd="sng" algn="ctr">
          <a:solidFill>
            <a:schemeClr val="tx1"/>
          </a:solidFill>
          <a:prstDash val="solid"/>
          <a:round/>
          <a:headEnd type="none" w="med" len="med"/>
          <a:tailEnd type="none" w="med" len="med"/>
        </a:ln>
        <a:effectLst/>
      </a:spPr>
      <a:bodyPr vert="horz" wrap="square" lIns="192000" tIns="192000" rIns="192000" bIns="192000" numCol="1" rtlCol="0" anchor="t" anchorCtr="0" compatLnSpc="1">
        <a:prstTxWarp prst="textNoShape">
          <a:avLst/>
        </a:prstTxWarp>
      </a:bodyPr>
      <a:lstStyle>
        <a:defPPr algn="l" fontAlgn="base">
          <a:lnSpc>
            <a:spcPts val="1600"/>
          </a:lnSpc>
          <a:buClr>
            <a:srgbClr val="5F688C"/>
          </a:buClr>
          <a:defRPr sz="1200" kern="800" spc="-11" dirty="0">
            <a:ea typeface="Inter" panose="020B0502030000000004" pitchFamily="34" charset="0"/>
            <a:cs typeface="Inter" panose="020B0502030000000004" pitchFamily="34" charset="0"/>
          </a:defRPr>
        </a:defPPr>
      </a:lstStyle>
    </a:spDef>
  </a:objectDefaults>
  <a:extraClrSchemeLst/>
  <a:extLst>
    <a:ext uri="{05A4C25C-085E-4340-85A3-A5531E510DB2}">
      <thm15:themeFamily xmlns:thm15="http://schemas.microsoft.com/office/thememl/2012/main" name="PP_DANSK.pptx" id="{A4806CB9-1E76-43A5-9E13-80EBE6C39E6F}" vid="{0ED9A92E-C487-4771-A3C8-83B821C6C3A8}"/>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2A0F44673BF945418B8671198329C87E" ma:contentTypeVersion="8" ma:contentTypeDescription="Opret et nyt dokument." ma:contentTypeScope="" ma:versionID="19e59cbe2e540ebfd784ec7a6f926d79">
  <xsd:schema xmlns:xsd="http://www.w3.org/2001/XMLSchema" xmlns:xs="http://www.w3.org/2001/XMLSchema" xmlns:p="http://schemas.microsoft.com/office/2006/metadata/properties" xmlns:ns2="695967ab-da76-48a1-bba9-fa77298c0fc1" targetNamespace="http://schemas.microsoft.com/office/2006/metadata/properties" ma:root="true" ma:fieldsID="c87a56e8e1c6ad357979da2ad94d64e9" ns2:_="">
    <xsd:import namespace="695967ab-da76-48a1-bba9-fa77298c0fc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5967ab-da76-48a1-bba9-fa77298c0f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4AD7171-95EC-4FE6-8471-CF287A2C8B15}">
  <ds:schemaRefs>
    <ds:schemaRef ds:uri="http://purl.org/dc/dcmitype/"/>
    <ds:schemaRef ds:uri="http://schemas.microsoft.com/office/infopath/2007/PartnerControls"/>
    <ds:schemaRef ds:uri="http://purl.org/dc/terms/"/>
    <ds:schemaRef ds:uri="http://purl.org/dc/elements/1.1/"/>
    <ds:schemaRef ds:uri="http://schemas.microsoft.com/office/2006/documentManagement/types"/>
    <ds:schemaRef ds:uri="http://www.w3.org/XML/1998/namespace"/>
    <ds:schemaRef ds:uri="695967ab-da76-48a1-bba9-fa77298c0fc1"/>
    <ds:schemaRef ds:uri="http://schemas.microsoft.com/office/2006/metadata/properties"/>
    <ds:schemaRef ds:uri="http://schemas.openxmlformats.org/package/2006/metadata/core-properties"/>
  </ds:schemaRefs>
</ds:datastoreItem>
</file>

<file path=customXml/itemProps2.xml><?xml version="1.0" encoding="utf-8"?>
<ds:datastoreItem xmlns:ds="http://schemas.openxmlformats.org/officeDocument/2006/customXml" ds:itemID="{61EF34CC-13EB-4A0C-A417-AEAB2E52F5BB}">
  <ds:schemaRefs>
    <ds:schemaRef ds:uri="http://schemas.microsoft.com/sharepoint/v3/contenttype/forms"/>
  </ds:schemaRefs>
</ds:datastoreItem>
</file>

<file path=customXml/itemProps3.xml><?xml version="1.0" encoding="utf-8"?>
<ds:datastoreItem xmlns:ds="http://schemas.openxmlformats.org/officeDocument/2006/customXml" ds:itemID="{D1451FCF-500F-4DEA-90EA-EE403B907D21}">
  <ds:schemaRefs>
    <ds:schemaRef ds:uri="695967ab-da76-48a1-bba9-fa77298c0fc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TotalTime>
  <Words>2947</Words>
  <Application>Microsoft Office PowerPoint</Application>
  <PresentationFormat>Widescreen</PresentationFormat>
  <Paragraphs>204</Paragraphs>
  <Slides>11</Slides>
  <Notes>11</Notes>
  <HiddenSlides>0</HiddenSlides>
  <MMClips>0</MMClips>
  <ScaleCrop>false</ScaleCrop>
  <HeadingPairs>
    <vt:vector size="6" baseType="variant">
      <vt:variant>
        <vt:lpstr>Benyttede skrifttyper</vt:lpstr>
      </vt:variant>
      <vt:variant>
        <vt:i4>9</vt:i4>
      </vt:variant>
      <vt:variant>
        <vt:lpstr>Tema</vt:lpstr>
      </vt:variant>
      <vt:variant>
        <vt:i4>2</vt:i4>
      </vt:variant>
      <vt:variant>
        <vt:lpstr>Slidetitler</vt:lpstr>
      </vt:variant>
      <vt:variant>
        <vt:i4>11</vt:i4>
      </vt:variant>
    </vt:vector>
  </HeadingPairs>
  <TitlesOfParts>
    <vt:vector size="22" baseType="lpstr">
      <vt:lpstr>Aptos</vt:lpstr>
      <vt:lpstr>Aptos Display</vt:lpstr>
      <vt:lpstr>Arial</vt:lpstr>
      <vt:lpstr>Gill Sans Infant Std</vt:lpstr>
      <vt:lpstr>Inter</vt:lpstr>
      <vt:lpstr>Lato</vt:lpstr>
      <vt:lpstr>Oswald Medium</vt:lpstr>
      <vt:lpstr>Symbol</vt:lpstr>
      <vt:lpstr>Wingdings</vt:lpstr>
      <vt:lpstr>Office-tema</vt:lpstr>
      <vt:lpstr>1_Office-tema</vt:lpstr>
      <vt:lpstr>Tema:   Fællesskaber</vt:lpstr>
      <vt:lpstr>Fællesskab</vt:lpstr>
      <vt:lpstr>PowerPoint-præsentation</vt:lpstr>
      <vt:lpstr>PowerPoint-præsentation</vt:lpstr>
      <vt:lpstr>PowerPoint-præsentation</vt:lpstr>
      <vt:lpstr>PowerPoint-præsentation</vt:lpstr>
      <vt:lpstr>Ståsteder</vt:lpstr>
      <vt:lpstr>PowerPoint-præsentation</vt:lpstr>
      <vt:lpstr>Drøftelse af fødselsdagspolitik</vt:lpstr>
      <vt:lpstr>Tak for jeres indsats   FÆLLESSKABER</vt:lpstr>
      <vt:lpstr>Opsamling og næste skridt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 gode forældremøde</dc:title>
  <dc:creator>Lene Lykkegaard</dc:creator>
  <cp:lastModifiedBy>Sara Dregild (SADR)</cp:lastModifiedBy>
  <cp:revision>3</cp:revision>
  <dcterms:created xsi:type="dcterms:W3CDTF">2024-04-09T11:35:53Z</dcterms:created>
  <dcterms:modified xsi:type="dcterms:W3CDTF">2026-06-04T08:46:07Z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0x0101002A0F44673BF945418B8671198329C87E</vt:lpwstr>
  </property>
  <property fmtid="{D5CDD505-2E9C-101B-9397-08002B2CF9AE}" pid="3" name="MediaServiceImageTags">
    <vt:lpwstr/>
  </property>
</Properties>
</file>