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7"/>
  </p:notesMasterIdLst>
  <p:sldIdLst>
    <p:sldId id="1082" r:id="rId6"/>
    <p:sldId id="1090" r:id="rId7"/>
    <p:sldId id="1089" r:id="rId8"/>
    <p:sldId id="1091" r:id="rId9"/>
    <p:sldId id="267" r:id="rId10"/>
    <p:sldId id="1088" r:id="rId11"/>
    <p:sldId id="272" r:id="rId12"/>
    <p:sldId id="1092" r:id="rId13"/>
    <p:sldId id="1085" r:id="rId14"/>
    <p:sldId id="1095" r:id="rId15"/>
    <p:sldId id="1087" r:id="rId1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5042" autoAdjust="0"/>
  </p:normalViewPr>
  <p:slideViewPr>
    <p:cSldViewPr snapToGrid="0">
      <p:cViewPr varScale="1">
        <p:scale>
          <a:sx n="40" d="100"/>
          <a:sy n="40" d="100"/>
        </p:scale>
        <p:origin x="16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e Lykkegaard" userId="39a547b0-ef8c-4b62-83b8-760c64646c49" providerId="ADAL" clId="{DD738D92-7797-4993-841A-C0B79BA3A36B}"/>
    <pc:docChg chg="undo redo custSel addSld delSld modSld sldOrd">
      <pc:chgData name="Lene Lykkegaard" userId="39a547b0-ef8c-4b62-83b8-760c64646c49" providerId="ADAL" clId="{DD738D92-7797-4993-841A-C0B79BA3A36B}" dt="2024-08-30T12:48:05.333" v="11882" actId="6549"/>
      <pc:docMkLst>
        <pc:docMk/>
      </pc:docMkLst>
      <pc:sldChg chg="modNotesTx">
        <pc:chgData name="Lene Lykkegaard" userId="39a547b0-ef8c-4b62-83b8-760c64646c49" providerId="ADAL" clId="{DD738D92-7797-4993-841A-C0B79BA3A36B}" dt="2024-07-02T08:43:50.617" v="5652" actId="20577"/>
        <pc:sldMkLst>
          <pc:docMk/>
          <pc:sldMk cId="3644584816" sldId="256"/>
        </pc:sldMkLst>
      </pc:sldChg>
      <pc:sldChg chg="addSp delSp modSp mod delAnim chgLayout modNotesTx">
        <pc:chgData name="Lene Lykkegaard" userId="39a547b0-ef8c-4b62-83b8-760c64646c49" providerId="ADAL" clId="{DD738D92-7797-4993-841A-C0B79BA3A36B}" dt="2024-08-30T12:47:14.583" v="11826" actId="20577"/>
        <pc:sldMkLst>
          <pc:docMk/>
          <pc:sldMk cId="197778121" sldId="267"/>
        </pc:sldMkLst>
        <pc:spChg chg="mod ord">
          <ac:chgData name="Lene Lykkegaard" userId="39a547b0-ef8c-4b62-83b8-760c64646c49" providerId="ADAL" clId="{DD738D92-7797-4993-841A-C0B79BA3A36B}" dt="2024-07-02T09:27:23.485" v="6963" actId="20577"/>
          <ac:spMkLst>
            <pc:docMk/>
            <pc:sldMk cId="197778121" sldId="267"/>
            <ac:spMk id="2" creationId="{D4E9A79F-6C52-F516-74D6-6693BDAEE8DF}"/>
          </ac:spMkLst>
        </pc:spChg>
        <pc:spChg chg="add del mod ord">
          <ac:chgData name="Lene Lykkegaard" userId="39a547b0-ef8c-4b62-83b8-760c64646c49" providerId="ADAL" clId="{DD738D92-7797-4993-841A-C0B79BA3A36B}" dt="2024-06-25T09:30:05.428" v="986" actId="700"/>
          <ac:spMkLst>
            <pc:docMk/>
            <pc:sldMk cId="197778121" sldId="267"/>
            <ac:spMk id="3" creationId="{E6E6B527-6DD3-55AC-4BB2-692CA157C165}"/>
          </ac:spMkLst>
        </pc:spChg>
        <pc:spChg chg="add mod ord">
          <ac:chgData name="Lene Lykkegaard" userId="39a547b0-ef8c-4b62-83b8-760c64646c49" providerId="ADAL" clId="{DD738D92-7797-4993-841A-C0B79BA3A36B}" dt="2024-06-25T09:48:46.221" v="2115" actId="20577"/>
          <ac:spMkLst>
            <pc:docMk/>
            <pc:sldMk cId="197778121" sldId="267"/>
            <ac:spMk id="6" creationId="{D735CB1F-A42A-F239-0464-4F7182D908AF}"/>
          </ac:spMkLst>
        </pc:spChg>
        <pc:grpChg chg="del">
          <ac:chgData name="Lene Lykkegaard" userId="39a547b0-ef8c-4b62-83b8-760c64646c49" providerId="ADAL" clId="{DD738D92-7797-4993-841A-C0B79BA3A36B}" dt="2024-06-25T08:40:25.116" v="48" actId="478"/>
          <ac:grpSpMkLst>
            <pc:docMk/>
            <pc:sldMk cId="197778121" sldId="267"/>
            <ac:grpSpMk id="8" creationId="{C1082CA0-7FD7-C897-4AE8-7C031A513071}"/>
          </ac:grpSpMkLst>
        </pc:grpChg>
        <pc:grpChg chg="del">
          <ac:chgData name="Lene Lykkegaard" userId="39a547b0-ef8c-4b62-83b8-760c64646c49" providerId="ADAL" clId="{DD738D92-7797-4993-841A-C0B79BA3A36B}" dt="2024-06-25T08:40:28.259" v="49" actId="478"/>
          <ac:grpSpMkLst>
            <pc:docMk/>
            <pc:sldMk cId="197778121" sldId="267"/>
            <ac:grpSpMk id="24" creationId="{34F64DA7-AF30-58AB-E1C3-E01FC544DCFE}"/>
          </ac:grpSpMkLst>
        </pc:grpChg>
      </pc:sldChg>
      <pc:sldChg chg="del">
        <pc:chgData name="Lene Lykkegaard" userId="39a547b0-ef8c-4b62-83b8-760c64646c49" providerId="ADAL" clId="{DD738D92-7797-4993-841A-C0B79BA3A36B}" dt="2024-06-25T08:40:36.007" v="50" actId="47"/>
        <pc:sldMkLst>
          <pc:docMk/>
          <pc:sldMk cId="2463424216" sldId="268"/>
        </pc:sldMkLst>
      </pc:sldChg>
      <pc:sldChg chg="del">
        <pc:chgData name="Lene Lykkegaard" userId="39a547b0-ef8c-4b62-83b8-760c64646c49" providerId="ADAL" clId="{DD738D92-7797-4993-841A-C0B79BA3A36B}" dt="2024-06-25T08:41:20.580" v="91" actId="47"/>
        <pc:sldMkLst>
          <pc:docMk/>
          <pc:sldMk cId="1141547798" sldId="270"/>
        </pc:sldMkLst>
      </pc:sldChg>
      <pc:sldChg chg="del">
        <pc:chgData name="Lene Lykkegaard" userId="39a547b0-ef8c-4b62-83b8-760c64646c49" providerId="ADAL" clId="{DD738D92-7797-4993-841A-C0B79BA3A36B}" dt="2024-07-02T12:20:16.809" v="8392" actId="47"/>
        <pc:sldMkLst>
          <pc:docMk/>
          <pc:sldMk cId="1299432656" sldId="271"/>
        </pc:sldMkLst>
      </pc:sldChg>
      <pc:sldChg chg="modSp mod modAnim modNotesTx">
        <pc:chgData name="Lene Lykkegaard" userId="39a547b0-ef8c-4b62-83b8-760c64646c49" providerId="ADAL" clId="{DD738D92-7797-4993-841A-C0B79BA3A36B}" dt="2024-08-29T11:33:06.948" v="11316"/>
        <pc:sldMkLst>
          <pc:docMk/>
          <pc:sldMk cId="1325702707" sldId="272"/>
        </pc:sldMkLst>
        <pc:spChg chg="mod">
          <ac:chgData name="Lene Lykkegaard" userId="39a547b0-ef8c-4b62-83b8-760c64646c49" providerId="ADAL" clId="{DD738D92-7797-4993-841A-C0B79BA3A36B}" dt="2024-06-25T08:41:12.624" v="89" actId="20577"/>
          <ac:spMkLst>
            <pc:docMk/>
            <pc:sldMk cId="1325702707" sldId="272"/>
            <ac:spMk id="2" creationId="{75B2896D-1711-54D1-8C87-6CE0C8871945}"/>
          </ac:spMkLst>
        </pc:spChg>
        <pc:spChg chg="mod">
          <ac:chgData name="Lene Lykkegaard" userId="39a547b0-ef8c-4b62-83b8-760c64646c49" providerId="ADAL" clId="{DD738D92-7797-4993-841A-C0B79BA3A36B}" dt="2024-08-29T11:32:40.181" v="11311"/>
          <ac:spMkLst>
            <pc:docMk/>
            <pc:sldMk cId="1325702707" sldId="272"/>
            <ac:spMk id="5" creationId="{409306A4-7C8F-EEEF-046C-1C6F47C1511F}"/>
          </ac:spMkLst>
        </pc:spChg>
        <pc:spChg chg="mod">
          <ac:chgData name="Lene Lykkegaard" userId="39a547b0-ef8c-4b62-83b8-760c64646c49" providerId="ADAL" clId="{DD738D92-7797-4993-841A-C0B79BA3A36B}" dt="2024-07-02T10:06:13.237" v="7663" actId="255"/>
          <ac:spMkLst>
            <pc:docMk/>
            <pc:sldMk cId="1325702707" sldId="272"/>
            <ac:spMk id="7" creationId="{8DF24889-ED8B-4B60-1ADD-646BC0F40D44}"/>
          </ac:spMkLst>
        </pc:spChg>
      </pc:sldChg>
      <pc:sldChg chg="modSp mod modNotesTx">
        <pc:chgData name="Lene Lykkegaard" userId="39a547b0-ef8c-4b62-83b8-760c64646c49" providerId="ADAL" clId="{DD738D92-7797-4993-841A-C0B79BA3A36B}" dt="2024-08-29T10:39:20.171" v="10740" actId="20577"/>
        <pc:sldMkLst>
          <pc:docMk/>
          <pc:sldMk cId="657859536" sldId="1082"/>
        </pc:sldMkLst>
        <pc:spChg chg="mod">
          <ac:chgData name="Lene Lykkegaard" userId="39a547b0-ef8c-4b62-83b8-760c64646c49" providerId="ADAL" clId="{DD738D92-7797-4993-841A-C0B79BA3A36B}" dt="2024-06-25T08:10:24.450" v="47" actId="20577"/>
          <ac:spMkLst>
            <pc:docMk/>
            <pc:sldMk cId="657859536" sldId="1082"/>
            <ac:spMk id="2" creationId="{0AC6B7DC-E197-9ED2-1BC4-4F02B8949438}"/>
          </ac:spMkLst>
        </pc:spChg>
      </pc:sldChg>
      <pc:sldChg chg="del ord modNotesTx">
        <pc:chgData name="Lene Lykkegaard" userId="39a547b0-ef8c-4b62-83b8-760c64646c49" providerId="ADAL" clId="{DD738D92-7797-4993-841A-C0B79BA3A36B}" dt="2024-08-26T16:03:31.679" v="10620" actId="47"/>
        <pc:sldMkLst>
          <pc:docMk/>
          <pc:sldMk cId="1098126679" sldId="1083"/>
        </pc:sldMkLst>
      </pc:sldChg>
      <pc:sldChg chg="addSp modSp mod modClrScheme chgLayout modNotesTx">
        <pc:chgData name="Lene Lykkegaard" userId="39a547b0-ef8c-4b62-83b8-760c64646c49" providerId="ADAL" clId="{DD738D92-7797-4993-841A-C0B79BA3A36B}" dt="2024-08-29T10:46:22.866" v="10854" actId="20577"/>
        <pc:sldMkLst>
          <pc:docMk/>
          <pc:sldMk cId="853297398" sldId="1085"/>
        </pc:sldMkLst>
        <pc:spChg chg="mod ord">
          <ac:chgData name="Lene Lykkegaard" userId="39a547b0-ef8c-4b62-83b8-760c64646c49" providerId="ADAL" clId="{DD738D92-7797-4993-841A-C0B79BA3A36B}" dt="2024-08-26T16:04:19.406" v="10675" actId="700"/>
          <ac:spMkLst>
            <pc:docMk/>
            <pc:sldMk cId="853297398" sldId="1085"/>
            <ac:spMk id="2" creationId="{0917E2C1-2F85-1F81-30C5-A6BD721CBF24}"/>
          </ac:spMkLst>
        </pc:spChg>
        <pc:spChg chg="mod ord">
          <ac:chgData name="Lene Lykkegaard" userId="39a547b0-ef8c-4b62-83b8-760c64646c49" providerId="ADAL" clId="{DD738D92-7797-4993-841A-C0B79BA3A36B}" dt="2024-08-26T16:09:22.271" v="10678" actId="1076"/>
          <ac:spMkLst>
            <pc:docMk/>
            <pc:sldMk cId="853297398" sldId="1085"/>
            <ac:spMk id="3" creationId="{340B60AB-E677-22C0-5A1B-5A921A852255}"/>
          </ac:spMkLst>
        </pc:spChg>
        <pc:spChg chg="mod">
          <ac:chgData name="Lene Lykkegaard" userId="39a547b0-ef8c-4b62-83b8-760c64646c49" providerId="ADAL" clId="{DD738D92-7797-4993-841A-C0B79BA3A36B}" dt="2024-08-26T16:09:44.982" v="10688" actId="14100"/>
          <ac:spMkLst>
            <pc:docMk/>
            <pc:sldMk cId="853297398" sldId="1085"/>
            <ac:spMk id="6" creationId="{7369F63E-4A0F-5F48-E7A8-59DAC05289A4}"/>
          </ac:spMkLst>
        </pc:spChg>
        <pc:spChg chg="mod">
          <ac:chgData name="Lene Lykkegaard" userId="39a547b0-ef8c-4b62-83b8-760c64646c49" providerId="ADAL" clId="{DD738D92-7797-4993-841A-C0B79BA3A36B}" dt="2024-08-26T16:09:44.982" v="10688" actId="14100"/>
          <ac:spMkLst>
            <pc:docMk/>
            <pc:sldMk cId="853297398" sldId="1085"/>
            <ac:spMk id="7" creationId="{CDF8BBA5-AE94-CE56-4505-DE827784238B}"/>
          </ac:spMkLst>
        </pc:spChg>
        <pc:grpChg chg="add mod">
          <ac:chgData name="Lene Lykkegaard" userId="39a547b0-ef8c-4b62-83b8-760c64646c49" providerId="ADAL" clId="{DD738D92-7797-4993-841A-C0B79BA3A36B}" dt="2024-08-26T16:09:44.982" v="10688" actId="14100"/>
          <ac:grpSpMkLst>
            <pc:docMk/>
            <pc:sldMk cId="853297398" sldId="1085"/>
            <ac:grpSpMk id="4" creationId="{61ABEB23-B965-F0F7-01D9-92233DFAD108}"/>
          </ac:grpSpMkLst>
        </pc:grpChg>
        <pc:picChg chg="mod">
          <ac:chgData name="Lene Lykkegaard" userId="39a547b0-ef8c-4b62-83b8-760c64646c49" providerId="ADAL" clId="{DD738D92-7797-4993-841A-C0B79BA3A36B}" dt="2024-08-26T16:09:44.982" v="10688" actId="14100"/>
          <ac:picMkLst>
            <pc:docMk/>
            <pc:sldMk cId="853297398" sldId="1085"/>
            <ac:picMk id="5" creationId="{7FDDD66E-C4A5-44B5-984E-635BD228D611}"/>
          </ac:picMkLst>
        </pc:picChg>
      </pc:sldChg>
      <pc:sldChg chg="modNotesTx">
        <pc:chgData name="Lene Lykkegaard" userId="39a547b0-ef8c-4b62-83b8-760c64646c49" providerId="ADAL" clId="{DD738D92-7797-4993-841A-C0B79BA3A36B}" dt="2024-08-27T09:36:13.921" v="10690" actId="20577"/>
        <pc:sldMkLst>
          <pc:docMk/>
          <pc:sldMk cId="1065679395" sldId="1086"/>
        </pc:sldMkLst>
      </pc:sldChg>
      <pc:sldChg chg="modSp del mod">
        <pc:chgData name="Lene Lykkegaard" userId="39a547b0-ef8c-4b62-83b8-760c64646c49" providerId="ADAL" clId="{DD738D92-7797-4993-841A-C0B79BA3A36B}" dt="2024-06-25T08:41:15.537" v="90" actId="47"/>
        <pc:sldMkLst>
          <pc:docMk/>
          <pc:sldMk cId="512057948" sldId="1088"/>
        </pc:sldMkLst>
        <pc:spChg chg="mod">
          <ac:chgData name="Lene Lykkegaard" userId="39a547b0-ef8c-4b62-83b8-760c64646c49" providerId="ADAL" clId="{DD738D92-7797-4993-841A-C0B79BA3A36B}" dt="2024-06-25T08:40:59.115" v="66" actId="20577"/>
          <ac:spMkLst>
            <pc:docMk/>
            <pc:sldMk cId="512057948" sldId="1088"/>
            <ac:spMk id="2" creationId="{3AFA4EC0-F1A8-DC72-CCE7-E95F4B7594CD}"/>
          </ac:spMkLst>
        </pc:spChg>
      </pc:sldChg>
      <pc:sldChg chg="addSp delSp modSp new mod ord modAnim modNotesTx">
        <pc:chgData name="Lene Lykkegaard" userId="39a547b0-ef8c-4b62-83b8-760c64646c49" providerId="ADAL" clId="{DD738D92-7797-4993-841A-C0B79BA3A36B}" dt="2024-08-30T12:48:05.333" v="11882" actId="6549"/>
        <pc:sldMkLst>
          <pc:docMk/>
          <pc:sldMk cId="3608296028" sldId="1088"/>
        </pc:sldMkLst>
        <pc:spChg chg="mod">
          <ac:chgData name="Lene Lykkegaard" userId="39a547b0-ef8c-4b62-83b8-760c64646c49" providerId="ADAL" clId="{DD738D92-7797-4993-841A-C0B79BA3A36B}" dt="2024-06-25T08:42:16.141" v="150" actId="20577"/>
          <ac:spMkLst>
            <pc:docMk/>
            <pc:sldMk cId="3608296028" sldId="1088"/>
            <ac:spMk id="2" creationId="{387B482C-B2B8-BEB7-9B91-EBFEDA3D750D}"/>
          </ac:spMkLst>
        </pc:spChg>
        <pc:spChg chg="del">
          <ac:chgData name="Lene Lykkegaard" userId="39a547b0-ef8c-4b62-83b8-760c64646c49" providerId="ADAL" clId="{DD738D92-7797-4993-841A-C0B79BA3A36B}" dt="2024-07-02T14:16:07.652" v="9086" actId="478"/>
          <ac:spMkLst>
            <pc:docMk/>
            <pc:sldMk cId="3608296028" sldId="1088"/>
            <ac:spMk id="3" creationId="{900DB853-759A-426D-65B1-3241751DFD1B}"/>
          </ac:spMkLst>
        </pc:spChg>
        <pc:spChg chg="del mod">
          <ac:chgData name="Lene Lykkegaard" userId="39a547b0-ef8c-4b62-83b8-760c64646c49" providerId="ADAL" clId="{DD738D92-7797-4993-841A-C0B79BA3A36B}" dt="2024-07-02T14:55:58.887" v="9838" actId="478"/>
          <ac:spMkLst>
            <pc:docMk/>
            <pc:sldMk cId="3608296028" sldId="1088"/>
            <ac:spMk id="4" creationId="{26241D03-5588-9A3B-E92F-BB18196AA65F}"/>
          </ac:spMkLst>
        </pc:spChg>
        <pc:spChg chg="add mod topLvl">
          <ac:chgData name="Lene Lykkegaard" userId="39a547b0-ef8c-4b62-83b8-760c64646c49" providerId="ADAL" clId="{DD738D92-7797-4993-841A-C0B79BA3A36B}" dt="2024-07-02T14:53:37.826" v="9620" actId="164"/>
          <ac:spMkLst>
            <pc:docMk/>
            <pc:sldMk cId="3608296028" sldId="1088"/>
            <ac:spMk id="6" creationId="{70E78370-7D0F-54E9-3B8A-F6ABB617F6CC}"/>
          </ac:spMkLst>
        </pc:spChg>
        <pc:spChg chg="add del mod">
          <ac:chgData name="Lene Lykkegaard" userId="39a547b0-ef8c-4b62-83b8-760c64646c49" providerId="ADAL" clId="{DD738D92-7797-4993-841A-C0B79BA3A36B}" dt="2024-07-02T14:18:03.042" v="9113" actId="478"/>
          <ac:spMkLst>
            <pc:docMk/>
            <pc:sldMk cId="3608296028" sldId="1088"/>
            <ac:spMk id="7" creationId="{61D6F2B7-7932-DB86-6CD3-998D63BB848F}"/>
          </ac:spMkLst>
        </pc:spChg>
        <pc:spChg chg="add mod topLvl">
          <ac:chgData name="Lene Lykkegaard" userId="39a547b0-ef8c-4b62-83b8-760c64646c49" providerId="ADAL" clId="{DD738D92-7797-4993-841A-C0B79BA3A36B}" dt="2024-07-02T14:53:37.826" v="9620" actId="164"/>
          <ac:spMkLst>
            <pc:docMk/>
            <pc:sldMk cId="3608296028" sldId="1088"/>
            <ac:spMk id="8" creationId="{90A2D1D5-0E2B-D38D-0D54-4F0E86E0892F}"/>
          </ac:spMkLst>
        </pc:spChg>
        <pc:spChg chg="add mod topLvl">
          <ac:chgData name="Lene Lykkegaard" userId="39a547b0-ef8c-4b62-83b8-760c64646c49" providerId="ADAL" clId="{DD738D92-7797-4993-841A-C0B79BA3A36B}" dt="2024-07-02T14:53:37.826" v="9620" actId="164"/>
          <ac:spMkLst>
            <pc:docMk/>
            <pc:sldMk cId="3608296028" sldId="1088"/>
            <ac:spMk id="9" creationId="{EDF60EE1-532F-FD41-3C90-47E95EFAE842}"/>
          </ac:spMkLst>
        </pc:spChg>
        <pc:spChg chg="add mod">
          <ac:chgData name="Lene Lykkegaard" userId="39a547b0-ef8c-4b62-83b8-760c64646c49" providerId="ADAL" clId="{DD738D92-7797-4993-841A-C0B79BA3A36B}" dt="2024-07-02T14:54:39.680" v="9626" actId="164"/>
          <ac:spMkLst>
            <pc:docMk/>
            <pc:sldMk cId="3608296028" sldId="1088"/>
            <ac:spMk id="13" creationId="{B1B1DB33-EDFC-DBFD-1431-06EA9FB2A4DF}"/>
          </ac:spMkLst>
        </pc:spChg>
        <pc:spChg chg="add mod">
          <ac:chgData name="Lene Lykkegaard" userId="39a547b0-ef8c-4b62-83b8-760c64646c49" providerId="ADAL" clId="{DD738D92-7797-4993-841A-C0B79BA3A36B}" dt="2024-07-02T14:54:39.680" v="9626" actId="164"/>
          <ac:spMkLst>
            <pc:docMk/>
            <pc:sldMk cId="3608296028" sldId="1088"/>
            <ac:spMk id="14" creationId="{301282D4-E5C9-84B4-25D8-30F9CDD11011}"/>
          </ac:spMkLst>
        </pc:spChg>
        <pc:grpChg chg="add del mod">
          <ac:chgData name="Lene Lykkegaard" userId="39a547b0-ef8c-4b62-83b8-760c64646c49" providerId="ADAL" clId="{DD738D92-7797-4993-841A-C0B79BA3A36B}" dt="2024-07-02T14:53:08.634" v="9617" actId="165"/>
          <ac:grpSpMkLst>
            <pc:docMk/>
            <pc:sldMk cId="3608296028" sldId="1088"/>
            <ac:grpSpMk id="12" creationId="{1994DC67-0F18-1177-25FB-5C5356BF3669}"/>
          </ac:grpSpMkLst>
        </pc:grpChg>
        <pc:grpChg chg="add mod">
          <ac:chgData name="Lene Lykkegaard" userId="39a547b0-ef8c-4b62-83b8-760c64646c49" providerId="ADAL" clId="{DD738D92-7797-4993-841A-C0B79BA3A36B}" dt="2024-07-02T14:56:14.976" v="9841" actId="1076"/>
          <ac:grpSpMkLst>
            <pc:docMk/>
            <pc:sldMk cId="3608296028" sldId="1088"/>
            <ac:grpSpMk id="15" creationId="{95CDB105-E3D3-A6D8-59C8-BD5DDB8E1ADA}"/>
          </ac:grpSpMkLst>
        </pc:grpChg>
        <pc:grpChg chg="add mod">
          <ac:chgData name="Lene Lykkegaard" userId="39a547b0-ef8c-4b62-83b8-760c64646c49" providerId="ADAL" clId="{DD738D92-7797-4993-841A-C0B79BA3A36B}" dt="2024-07-02T14:56:17.903" v="9842" actId="1076"/>
          <ac:grpSpMkLst>
            <pc:docMk/>
            <pc:sldMk cId="3608296028" sldId="1088"/>
            <ac:grpSpMk id="16" creationId="{EAE866A0-D0F1-D189-B182-3A5F4790EC5D}"/>
          </ac:grpSpMkLst>
        </pc:grpChg>
        <pc:cxnChg chg="add mod topLvl">
          <ac:chgData name="Lene Lykkegaard" userId="39a547b0-ef8c-4b62-83b8-760c64646c49" providerId="ADAL" clId="{DD738D92-7797-4993-841A-C0B79BA3A36B}" dt="2024-07-02T14:53:37.826" v="9620" actId="164"/>
          <ac:cxnSpMkLst>
            <pc:docMk/>
            <pc:sldMk cId="3608296028" sldId="1088"/>
            <ac:cxnSpMk id="11" creationId="{83D89C8B-619F-3D14-B24A-775C75E66548}"/>
          </ac:cxnSpMkLst>
        </pc:cxnChg>
      </pc:sldChg>
      <pc:sldChg chg="addSp delSp modSp new mod ord modAnim modNotesTx">
        <pc:chgData name="Lene Lykkegaard" userId="39a547b0-ef8c-4b62-83b8-760c64646c49" providerId="ADAL" clId="{DD738D92-7797-4993-841A-C0B79BA3A36B}" dt="2024-08-30T12:39:10.377" v="11805" actId="20577"/>
        <pc:sldMkLst>
          <pc:docMk/>
          <pc:sldMk cId="1447283936" sldId="1089"/>
        </pc:sldMkLst>
        <pc:spChg chg="mod">
          <ac:chgData name="Lene Lykkegaard" userId="39a547b0-ef8c-4b62-83b8-760c64646c49" providerId="ADAL" clId="{DD738D92-7797-4993-841A-C0B79BA3A36B}" dt="2024-07-02T08:46:20.880" v="5670" actId="1076"/>
          <ac:spMkLst>
            <pc:docMk/>
            <pc:sldMk cId="1447283936" sldId="1089"/>
            <ac:spMk id="2" creationId="{58A261D3-E6C4-FE79-EB56-414F286CBC92}"/>
          </ac:spMkLst>
        </pc:spChg>
        <pc:spChg chg="del">
          <ac:chgData name="Lene Lykkegaard" userId="39a547b0-ef8c-4b62-83b8-760c64646c49" providerId="ADAL" clId="{DD738D92-7797-4993-841A-C0B79BA3A36B}" dt="2024-06-25T10:36:36.391" v="2372" actId="931"/>
          <ac:spMkLst>
            <pc:docMk/>
            <pc:sldMk cId="1447283936" sldId="1089"/>
            <ac:spMk id="3" creationId="{46D347AC-F0A7-5F20-5236-B5577DE4C585}"/>
          </ac:spMkLst>
        </pc:spChg>
        <pc:spChg chg="add mod">
          <ac:chgData name="Lene Lykkegaard" userId="39a547b0-ef8c-4b62-83b8-760c64646c49" providerId="ADAL" clId="{DD738D92-7797-4993-841A-C0B79BA3A36B}" dt="2024-07-02T08:49:29.523" v="5700" actId="20577"/>
          <ac:spMkLst>
            <pc:docMk/>
            <pc:sldMk cId="1447283936" sldId="1089"/>
            <ac:spMk id="3" creationId="{5D4A2D19-3F34-4EE3-2007-2118B29AF720}"/>
          </ac:spMkLst>
        </pc:spChg>
        <pc:spChg chg="mod">
          <ac:chgData name="Lene Lykkegaard" userId="39a547b0-ef8c-4b62-83b8-760c64646c49" providerId="ADAL" clId="{DD738D92-7797-4993-841A-C0B79BA3A36B}" dt="2024-08-30T12:39:10.377" v="11805" actId="20577"/>
          <ac:spMkLst>
            <pc:docMk/>
            <pc:sldMk cId="1447283936" sldId="1089"/>
            <ac:spMk id="4" creationId="{DE179CE3-84BB-2540-C6AA-A9E36B2ED45B}"/>
          </ac:spMkLst>
        </pc:spChg>
        <pc:spChg chg="add mod">
          <ac:chgData name="Lene Lykkegaard" userId="39a547b0-ef8c-4b62-83b8-760c64646c49" providerId="ADAL" clId="{DD738D92-7797-4993-841A-C0B79BA3A36B}" dt="2024-07-02T08:46:42.258" v="5673" actId="14100"/>
          <ac:spMkLst>
            <pc:docMk/>
            <pc:sldMk cId="1447283936" sldId="1089"/>
            <ac:spMk id="8" creationId="{B9B2A74F-1175-306D-BF92-30F611A586C5}"/>
          </ac:spMkLst>
        </pc:spChg>
        <pc:picChg chg="add mod">
          <ac:chgData name="Lene Lykkegaard" userId="39a547b0-ef8c-4b62-83b8-760c64646c49" providerId="ADAL" clId="{DD738D92-7797-4993-841A-C0B79BA3A36B}" dt="2024-06-25T10:36:36.391" v="2372" actId="931"/>
          <ac:picMkLst>
            <pc:docMk/>
            <pc:sldMk cId="1447283936" sldId="1089"/>
            <ac:picMk id="7" creationId="{9560A17B-4BD6-409E-6E53-543536D7B9F5}"/>
          </ac:picMkLst>
        </pc:picChg>
      </pc:sldChg>
      <pc:sldChg chg="addSp delSp modSp new mod ord modAnim chgLayout modNotesTx">
        <pc:chgData name="Lene Lykkegaard" userId="39a547b0-ef8c-4b62-83b8-760c64646c49" providerId="ADAL" clId="{DD738D92-7797-4993-841A-C0B79BA3A36B}" dt="2024-08-29T10:39:34.110" v="10743" actId="113"/>
        <pc:sldMkLst>
          <pc:docMk/>
          <pc:sldMk cId="3901029909" sldId="1090"/>
        </pc:sldMkLst>
        <pc:spChg chg="mod ord">
          <ac:chgData name="Lene Lykkegaard" userId="39a547b0-ef8c-4b62-83b8-760c64646c49" providerId="ADAL" clId="{DD738D92-7797-4993-841A-C0B79BA3A36B}" dt="2024-08-29T10:39:34.110" v="10743" actId="113"/>
          <ac:spMkLst>
            <pc:docMk/>
            <pc:sldMk cId="3901029909" sldId="1090"/>
            <ac:spMk id="2" creationId="{3E90E038-CA22-0E75-37A2-2A7148327F7E}"/>
          </ac:spMkLst>
        </pc:spChg>
        <pc:spChg chg="mod ord">
          <ac:chgData name="Lene Lykkegaard" userId="39a547b0-ef8c-4b62-83b8-760c64646c49" providerId="ADAL" clId="{DD738D92-7797-4993-841A-C0B79BA3A36B}" dt="2024-06-25T08:50:55.399" v="185" actId="700"/>
          <ac:spMkLst>
            <pc:docMk/>
            <pc:sldMk cId="3901029909" sldId="1090"/>
            <ac:spMk id="3" creationId="{ACB93E97-0AED-3D13-BC2F-36E040A418F2}"/>
          </ac:spMkLst>
        </pc:spChg>
        <pc:spChg chg="del mod ord">
          <ac:chgData name="Lene Lykkegaard" userId="39a547b0-ef8c-4b62-83b8-760c64646c49" providerId="ADAL" clId="{DD738D92-7797-4993-841A-C0B79BA3A36B}" dt="2024-06-25T08:50:55.399" v="185" actId="700"/>
          <ac:spMkLst>
            <pc:docMk/>
            <pc:sldMk cId="3901029909" sldId="1090"/>
            <ac:spMk id="4" creationId="{A65AE6CD-B66F-BAD8-FCBF-20821989A175}"/>
          </ac:spMkLst>
        </pc:spChg>
        <pc:spChg chg="add del mod ord">
          <ac:chgData name="Lene Lykkegaard" userId="39a547b0-ef8c-4b62-83b8-760c64646c49" providerId="ADAL" clId="{DD738D92-7797-4993-841A-C0B79BA3A36B}" dt="2024-06-25T08:56:24.789" v="391" actId="931"/>
          <ac:spMkLst>
            <pc:docMk/>
            <pc:sldMk cId="3901029909" sldId="1090"/>
            <ac:spMk id="5" creationId="{2F228903-1B61-4051-63D7-E20234AC0D7F}"/>
          </ac:spMkLst>
        </pc:spChg>
        <pc:spChg chg="add mod ord">
          <ac:chgData name="Lene Lykkegaard" userId="39a547b0-ef8c-4b62-83b8-760c64646c49" providerId="ADAL" clId="{DD738D92-7797-4993-841A-C0B79BA3A36B}" dt="2024-06-25T08:55:12.849" v="380" actId="255"/>
          <ac:spMkLst>
            <pc:docMk/>
            <pc:sldMk cId="3901029909" sldId="1090"/>
            <ac:spMk id="6" creationId="{F580EC16-54A9-2E27-A779-9C6205F5099F}"/>
          </ac:spMkLst>
        </pc:spChg>
        <pc:picChg chg="add mod">
          <ac:chgData name="Lene Lykkegaard" userId="39a547b0-ef8c-4b62-83b8-760c64646c49" providerId="ADAL" clId="{DD738D92-7797-4993-841A-C0B79BA3A36B}" dt="2024-06-25T08:56:24.789" v="391" actId="931"/>
          <ac:picMkLst>
            <pc:docMk/>
            <pc:sldMk cId="3901029909" sldId="1090"/>
            <ac:picMk id="8" creationId="{568C6109-387C-5554-66B2-D454FFABC111}"/>
          </ac:picMkLst>
        </pc:picChg>
      </pc:sldChg>
      <pc:sldChg chg="addSp delSp modSp new mod modNotesTx">
        <pc:chgData name="Lene Lykkegaard" userId="39a547b0-ef8c-4b62-83b8-760c64646c49" providerId="ADAL" clId="{DD738D92-7797-4993-841A-C0B79BA3A36B}" dt="2024-08-30T12:46:19.867" v="11807" actId="20577"/>
        <pc:sldMkLst>
          <pc:docMk/>
          <pc:sldMk cId="3314493708" sldId="1091"/>
        </pc:sldMkLst>
        <pc:spChg chg="mod">
          <ac:chgData name="Lene Lykkegaard" userId="39a547b0-ef8c-4b62-83b8-760c64646c49" providerId="ADAL" clId="{DD738D92-7797-4993-841A-C0B79BA3A36B}" dt="2024-06-25T11:23:00.528" v="4100" actId="20577"/>
          <ac:spMkLst>
            <pc:docMk/>
            <pc:sldMk cId="3314493708" sldId="1091"/>
            <ac:spMk id="2" creationId="{EA592481-BE0D-7736-2A80-A0B861563910}"/>
          </ac:spMkLst>
        </pc:spChg>
        <pc:spChg chg="del">
          <ac:chgData name="Lene Lykkegaard" userId="39a547b0-ef8c-4b62-83b8-760c64646c49" providerId="ADAL" clId="{DD738D92-7797-4993-841A-C0B79BA3A36B}" dt="2024-06-25T11:30:22.523" v="4376" actId="931"/>
          <ac:spMkLst>
            <pc:docMk/>
            <pc:sldMk cId="3314493708" sldId="1091"/>
            <ac:spMk id="3" creationId="{8083C399-DD4C-1B00-E1B3-1FF436CB4325}"/>
          </ac:spMkLst>
        </pc:spChg>
        <pc:spChg chg="mod">
          <ac:chgData name="Lene Lykkegaard" userId="39a547b0-ef8c-4b62-83b8-760c64646c49" providerId="ADAL" clId="{DD738D92-7797-4993-841A-C0B79BA3A36B}" dt="2024-07-02T09:23:33.633" v="6738" actId="2710"/>
          <ac:spMkLst>
            <pc:docMk/>
            <pc:sldMk cId="3314493708" sldId="1091"/>
            <ac:spMk id="4" creationId="{0843D3CA-D925-571B-6847-7D69E748486E}"/>
          </ac:spMkLst>
        </pc:spChg>
        <pc:picChg chg="add mod">
          <ac:chgData name="Lene Lykkegaard" userId="39a547b0-ef8c-4b62-83b8-760c64646c49" providerId="ADAL" clId="{DD738D92-7797-4993-841A-C0B79BA3A36B}" dt="2024-06-25T11:30:22.523" v="4376" actId="931"/>
          <ac:picMkLst>
            <pc:docMk/>
            <pc:sldMk cId="3314493708" sldId="1091"/>
            <ac:picMk id="7" creationId="{F43F169F-5ECE-283E-4218-04C856119EED}"/>
          </ac:picMkLst>
        </pc:picChg>
      </pc:sldChg>
      <pc:sldChg chg="addSp delSp modSp add mod modAnim modNotesTx">
        <pc:chgData name="Lene Lykkegaard" userId="39a547b0-ef8c-4b62-83b8-760c64646c49" providerId="ADAL" clId="{DD738D92-7797-4993-841A-C0B79BA3A36B}" dt="2024-08-29T11:38:14.643" v="11769" actId="20577"/>
        <pc:sldMkLst>
          <pc:docMk/>
          <pc:sldMk cId="552839929" sldId="1092"/>
        </pc:sldMkLst>
        <pc:spChg chg="mod">
          <ac:chgData name="Lene Lykkegaard" userId="39a547b0-ef8c-4b62-83b8-760c64646c49" providerId="ADAL" clId="{DD738D92-7797-4993-841A-C0B79BA3A36B}" dt="2024-07-02T12:19:17.272" v="8388" actId="20577"/>
          <ac:spMkLst>
            <pc:docMk/>
            <pc:sldMk cId="552839929" sldId="1092"/>
            <ac:spMk id="2" creationId="{760793D3-D8E6-CDF8-4534-01750B6EC8B3}"/>
          </ac:spMkLst>
        </pc:spChg>
        <pc:spChg chg="add del">
          <ac:chgData name="Lene Lykkegaard" userId="39a547b0-ef8c-4b62-83b8-760c64646c49" providerId="ADAL" clId="{DD738D92-7797-4993-841A-C0B79BA3A36B}" dt="2024-07-02T13:48:40.776" v="9040" actId="478"/>
          <ac:spMkLst>
            <pc:docMk/>
            <pc:sldMk cId="552839929" sldId="1092"/>
            <ac:spMk id="3" creationId="{616752AE-36A2-92A7-0674-1AC01676092A}"/>
          </ac:spMkLst>
        </pc:spChg>
        <pc:spChg chg="add mod">
          <ac:chgData name="Lene Lykkegaard" userId="39a547b0-ef8c-4b62-83b8-760c64646c49" providerId="ADAL" clId="{DD738D92-7797-4993-841A-C0B79BA3A36B}" dt="2024-08-29T11:37:31.749" v="11705" actId="20577"/>
          <ac:spMkLst>
            <pc:docMk/>
            <pc:sldMk cId="552839929" sldId="1092"/>
            <ac:spMk id="4" creationId="{9D5D3243-1CA7-486E-D68B-34EEC6E08FCE}"/>
          </ac:spMkLst>
        </pc:spChg>
        <pc:graphicFrameChg chg="mod">
          <ac:chgData name="Lene Lykkegaard" userId="39a547b0-ef8c-4b62-83b8-760c64646c49" providerId="ADAL" clId="{DD738D92-7797-4993-841A-C0B79BA3A36B}" dt="2024-08-29T11:36:58.405" v="11668"/>
          <ac:graphicFrameMkLst>
            <pc:docMk/>
            <pc:sldMk cId="552839929" sldId="1092"/>
            <ac:graphicFrameMk id="8" creationId="{2F9E67D9-BDFD-062A-1D00-589A05B0CB95}"/>
          </ac:graphicFrameMkLst>
        </pc:graphicFrameChg>
      </pc:sldChg>
      <pc:sldChg chg="modSp add del mod">
        <pc:chgData name="Lene Lykkegaard" userId="39a547b0-ef8c-4b62-83b8-760c64646c49" providerId="ADAL" clId="{DD738D92-7797-4993-841A-C0B79BA3A36B}" dt="2024-08-26T16:04:08.914" v="10674" actId="20577"/>
        <pc:sldMkLst>
          <pc:docMk/>
          <pc:sldMk cId="3056145031" sldId="1095"/>
        </pc:sldMkLst>
        <pc:spChg chg="mod">
          <ac:chgData name="Lene Lykkegaard" userId="39a547b0-ef8c-4b62-83b8-760c64646c49" providerId="ADAL" clId="{DD738D92-7797-4993-841A-C0B79BA3A36B}" dt="2024-08-26T16:04:08.914" v="10674" actId="20577"/>
          <ac:spMkLst>
            <pc:docMk/>
            <pc:sldMk cId="3056145031" sldId="1095"/>
            <ac:spMk id="2" creationId="{0AC6B7DC-E197-9ED2-1BC4-4F02B8949438}"/>
          </ac:spMkLst>
        </pc:spChg>
      </pc:sldChg>
    </pc:docChg>
  </pc:docChgLst>
  <pc:docChgLst>
    <pc:chgData name="Lene Lykkegaard" userId="S::lel@redbarnet.dk::39a547b0-ef8c-4b62-83b8-760c64646c49" providerId="AD" clId="Web-{FA7030D8-E4EE-4F0F-8EE7-9A99D81C364B}"/>
    <pc:docChg chg="sldOrd">
      <pc:chgData name="Lene Lykkegaard" userId="S::lel@redbarnet.dk::39a547b0-ef8c-4b62-83b8-760c64646c49" providerId="AD" clId="Web-{FA7030D8-E4EE-4F0F-8EE7-9A99D81C364B}" dt="2024-05-07T07:54:05.852" v="0"/>
      <pc:docMkLst>
        <pc:docMk/>
      </pc:docMkLst>
      <pc:sldChg chg="ord">
        <pc:chgData name="Lene Lykkegaard" userId="S::lel@redbarnet.dk::39a547b0-ef8c-4b62-83b8-760c64646c49" providerId="AD" clId="Web-{FA7030D8-E4EE-4F0F-8EE7-9A99D81C364B}" dt="2024-05-07T07:54:05.852" v="0"/>
        <pc:sldMkLst>
          <pc:docMk/>
          <pc:sldMk cId="1098126679" sldId="1083"/>
        </pc:sldMkLst>
      </pc:sldChg>
    </pc:docChg>
  </pc:docChgLst>
  <pc:docChgLst>
    <pc:chgData name="Lene Lykkegaard" userId="S::lel@redbarnet.dk::39a547b0-ef8c-4b62-83b8-760c64646c49" providerId="AD" clId="Web-{1B40D057-FE84-4266-B420-95B6023C48AA}"/>
    <pc:docChg chg="modSld">
      <pc:chgData name="Lene Lykkegaard" userId="S::lel@redbarnet.dk::39a547b0-ef8c-4b62-83b8-760c64646c49" providerId="AD" clId="Web-{1B40D057-FE84-4266-B420-95B6023C48AA}" dt="2024-07-02T08:43:20.623" v="90" actId="20577"/>
      <pc:docMkLst>
        <pc:docMk/>
      </pc:docMkLst>
      <pc:sldChg chg="modSp">
        <pc:chgData name="Lene Lykkegaard" userId="S::lel@redbarnet.dk::39a547b0-ef8c-4b62-83b8-760c64646c49" providerId="AD" clId="Web-{1B40D057-FE84-4266-B420-95B6023C48AA}" dt="2024-07-02T08:43:20.623" v="90" actId="20577"/>
        <pc:sldMkLst>
          <pc:docMk/>
          <pc:sldMk cId="1447283936" sldId="1089"/>
        </pc:sldMkLst>
        <pc:spChg chg="mod">
          <ac:chgData name="Lene Lykkegaard" userId="S::lel@redbarnet.dk::39a547b0-ef8c-4b62-83b8-760c64646c49" providerId="AD" clId="Web-{1B40D057-FE84-4266-B420-95B6023C48AA}" dt="2024-07-02T08:43:20.623" v="90" actId="20577"/>
          <ac:spMkLst>
            <pc:docMk/>
            <pc:sldMk cId="1447283936" sldId="1089"/>
            <ac:spMk id="8" creationId="{B9B2A74F-1175-306D-BF92-30F611A586C5}"/>
          </ac:spMkLst>
        </pc:spChg>
      </pc:sldChg>
    </pc:docChg>
  </pc:docChgLst>
  <pc:docChgLst>
    <pc:chgData name="Nikolaj Bøge Gehlert Aabo" userId="S::niaa@redbarnet.dk::f58fe5b0-f729-43d2-97c2-01f9f5b347fa" providerId="AD" clId="Web-{6BEB8E6E-7EF6-CA0C-4DDE-9025592758DB}"/>
    <pc:docChg chg="addSld delSld modSld">
      <pc:chgData name="Nikolaj Bøge Gehlert Aabo" userId="S::niaa@redbarnet.dk::f58fe5b0-f729-43d2-97c2-01f9f5b347fa" providerId="AD" clId="Web-{6BEB8E6E-7EF6-CA0C-4DDE-9025592758DB}" dt="2024-08-22T07:49:45.808" v="19"/>
      <pc:docMkLst>
        <pc:docMk/>
      </pc:docMkLst>
      <pc:sldChg chg="del">
        <pc:chgData name="Nikolaj Bøge Gehlert Aabo" userId="S::niaa@redbarnet.dk::f58fe5b0-f729-43d2-97c2-01f9f5b347fa" providerId="AD" clId="Web-{6BEB8E6E-7EF6-CA0C-4DDE-9025592758DB}" dt="2024-08-22T07:48:47.665" v="11"/>
        <pc:sldMkLst>
          <pc:docMk/>
          <pc:sldMk cId="3644584816" sldId="256"/>
        </pc:sldMkLst>
      </pc:sldChg>
      <pc:sldChg chg="del">
        <pc:chgData name="Nikolaj Bøge Gehlert Aabo" userId="S::niaa@redbarnet.dk::f58fe5b0-f729-43d2-97c2-01f9f5b347fa" providerId="AD" clId="Web-{6BEB8E6E-7EF6-CA0C-4DDE-9025592758DB}" dt="2024-08-22T07:48:47.650" v="9"/>
        <pc:sldMkLst>
          <pc:docMk/>
          <pc:sldMk cId="4022599266" sldId="257"/>
        </pc:sldMkLst>
      </pc:sldChg>
      <pc:sldChg chg="del">
        <pc:chgData name="Nikolaj Bøge Gehlert Aabo" userId="S::niaa@redbarnet.dk::f58fe5b0-f729-43d2-97c2-01f9f5b347fa" providerId="AD" clId="Web-{6BEB8E6E-7EF6-CA0C-4DDE-9025592758DB}" dt="2024-08-22T07:48:47.650" v="10"/>
        <pc:sldMkLst>
          <pc:docMk/>
          <pc:sldMk cId="1353076852" sldId="258"/>
        </pc:sldMkLst>
      </pc:sldChg>
      <pc:sldChg chg="del">
        <pc:chgData name="Nikolaj Bøge Gehlert Aabo" userId="S::niaa@redbarnet.dk::f58fe5b0-f729-43d2-97c2-01f9f5b347fa" providerId="AD" clId="Web-{6BEB8E6E-7EF6-CA0C-4DDE-9025592758DB}" dt="2024-08-22T07:48:47.650" v="8"/>
        <pc:sldMkLst>
          <pc:docMk/>
          <pc:sldMk cId="1172540411" sldId="259"/>
        </pc:sldMkLst>
      </pc:sldChg>
      <pc:sldChg chg="del">
        <pc:chgData name="Nikolaj Bøge Gehlert Aabo" userId="S::niaa@redbarnet.dk::f58fe5b0-f729-43d2-97c2-01f9f5b347fa" providerId="AD" clId="Web-{6BEB8E6E-7EF6-CA0C-4DDE-9025592758DB}" dt="2024-08-22T07:48:47.650" v="7"/>
        <pc:sldMkLst>
          <pc:docMk/>
          <pc:sldMk cId="283151786" sldId="260"/>
        </pc:sldMkLst>
      </pc:sldChg>
      <pc:sldChg chg="del">
        <pc:chgData name="Nikolaj Bøge Gehlert Aabo" userId="S::niaa@redbarnet.dk::f58fe5b0-f729-43d2-97c2-01f9f5b347fa" providerId="AD" clId="Web-{6BEB8E6E-7EF6-CA0C-4DDE-9025592758DB}" dt="2024-08-22T07:48:47.650" v="6"/>
        <pc:sldMkLst>
          <pc:docMk/>
          <pc:sldMk cId="2469765093" sldId="261"/>
        </pc:sldMkLst>
      </pc:sldChg>
      <pc:sldChg chg="del">
        <pc:chgData name="Nikolaj Bøge Gehlert Aabo" userId="S::niaa@redbarnet.dk::f58fe5b0-f729-43d2-97c2-01f9f5b347fa" providerId="AD" clId="Web-{6BEB8E6E-7EF6-CA0C-4DDE-9025592758DB}" dt="2024-08-22T07:48:47.650" v="5"/>
        <pc:sldMkLst>
          <pc:docMk/>
          <pc:sldMk cId="1005917007" sldId="262"/>
        </pc:sldMkLst>
      </pc:sldChg>
      <pc:sldChg chg="del">
        <pc:chgData name="Nikolaj Bøge Gehlert Aabo" userId="S::niaa@redbarnet.dk::f58fe5b0-f729-43d2-97c2-01f9f5b347fa" providerId="AD" clId="Web-{6BEB8E6E-7EF6-CA0C-4DDE-9025592758DB}" dt="2024-08-22T07:48:47.650" v="4"/>
        <pc:sldMkLst>
          <pc:docMk/>
          <pc:sldMk cId="3757959085" sldId="263"/>
        </pc:sldMkLst>
      </pc:sldChg>
      <pc:sldChg chg="del">
        <pc:chgData name="Nikolaj Bøge Gehlert Aabo" userId="S::niaa@redbarnet.dk::f58fe5b0-f729-43d2-97c2-01f9f5b347fa" providerId="AD" clId="Web-{6BEB8E6E-7EF6-CA0C-4DDE-9025592758DB}" dt="2024-08-22T07:48:47.650" v="3"/>
        <pc:sldMkLst>
          <pc:docMk/>
          <pc:sldMk cId="507984539" sldId="264"/>
        </pc:sldMkLst>
      </pc:sldChg>
      <pc:sldChg chg="del">
        <pc:chgData name="Nikolaj Bøge Gehlert Aabo" userId="S::niaa@redbarnet.dk::f58fe5b0-f729-43d2-97c2-01f9f5b347fa" providerId="AD" clId="Web-{6BEB8E6E-7EF6-CA0C-4DDE-9025592758DB}" dt="2024-08-22T07:48:47.650" v="2"/>
        <pc:sldMkLst>
          <pc:docMk/>
          <pc:sldMk cId="2527963854" sldId="265"/>
        </pc:sldMkLst>
      </pc:sldChg>
      <pc:sldChg chg="del">
        <pc:chgData name="Nikolaj Bøge Gehlert Aabo" userId="S::niaa@redbarnet.dk::f58fe5b0-f729-43d2-97c2-01f9f5b347fa" providerId="AD" clId="Web-{6BEB8E6E-7EF6-CA0C-4DDE-9025592758DB}" dt="2024-08-22T07:48:47.650" v="1"/>
        <pc:sldMkLst>
          <pc:docMk/>
          <pc:sldMk cId="3717338459" sldId="269"/>
        </pc:sldMkLst>
      </pc:sldChg>
      <pc:sldChg chg="modSp">
        <pc:chgData name="Nikolaj Bøge Gehlert Aabo" userId="S::niaa@redbarnet.dk::f58fe5b0-f729-43d2-97c2-01f9f5b347fa" providerId="AD" clId="Web-{6BEB8E6E-7EF6-CA0C-4DDE-9025592758DB}" dt="2024-08-22T07:49:21.714" v="15" actId="20577"/>
        <pc:sldMkLst>
          <pc:docMk/>
          <pc:sldMk cId="657859536" sldId="1082"/>
        </pc:sldMkLst>
        <pc:spChg chg="mod">
          <ac:chgData name="Nikolaj Bøge Gehlert Aabo" userId="S::niaa@redbarnet.dk::f58fe5b0-f729-43d2-97c2-01f9f5b347fa" providerId="AD" clId="Web-{6BEB8E6E-7EF6-CA0C-4DDE-9025592758DB}" dt="2024-08-22T07:49:21.714" v="15" actId="20577"/>
          <ac:spMkLst>
            <pc:docMk/>
            <pc:sldMk cId="657859536" sldId="1082"/>
            <ac:spMk id="2" creationId="{0AC6B7DC-E197-9ED2-1BC4-4F02B8949438}"/>
          </ac:spMkLst>
        </pc:spChg>
      </pc:sldChg>
      <pc:sldChg chg="del">
        <pc:chgData name="Nikolaj Bøge Gehlert Aabo" userId="S::niaa@redbarnet.dk::f58fe5b0-f729-43d2-97c2-01f9f5b347fa" providerId="AD" clId="Web-{6BEB8E6E-7EF6-CA0C-4DDE-9025592758DB}" dt="2024-08-22T07:48:47.634" v="0"/>
        <pc:sldMkLst>
          <pc:docMk/>
          <pc:sldMk cId="400230325" sldId="1084"/>
        </pc:sldMkLst>
      </pc:sldChg>
      <pc:sldChg chg="add del">
        <pc:chgData name="Nikolaj Bøge Gehlert Aabo" userId="S::niaa@redbarnet.dk::f58fe5b0-f729-43d2-97c2-01f9f5b347fa" providerId="AD" clId="Web-{6BEB8E6E-7EF6-CA0C-4DDE-9025592758DB}" dt="2024-08-22T07:49:45.793" v="18"/>
        <pc:sldMkLst>
          <pc:docMk/>
          <pc:sldMk cId="1065679395" sldId="1086"/>
        </pc:sldMkLst>
      </pc:sldChg>
      <pc:sldChg chg="add del">
        <pc:chgData name="Nikolaj Bøge Gehlert Aabo" userId="S::niaa@redbarnet.dk::f58fe5b0-f729-43d2-97c2-01f9f5b347fa" providerId="AD" clId="Web-{6BEB8E6E-7EF6-CA0C-4DDE-9025592758DB}" dt="2024-08-22T07:49:45.808" v="19"/>
        <pc:sldMkLst>
          <pc:docMk/>
          <pc:sldMk cId="2832088073" sldId="1087"/>
        </pc:sldMkLst>
      </pc:sldChg>
    </pc:docChg>
  </pc:docChgLst>
  <pc:docChgLst>
    <pc:chgData name="Lene Lykkegaard" userId="S::lel@redbarnet.dk::39a547b0-ef8c-4b62-83b8-760c64646c49" providerId="AD" clId="Web-{57E54BE0-67CE-463B-BA95-31311C36752E}"/>
    <pc:docChg chg="modSld">
      <pc:chgData name="Lene Lykkegaard" userId="S::lel@redbarnet.dk::39a547b0-ef8c-4b62-83b8-760c64646c49" providerId="AD" clId="Web-{57E54BE0-67CE-463B-BA95-31311C36752E}" dt="2024-04-26T10:42:53.197" v="15"/>
      <pc:docMkLst>
        <pc:docMk/>
      </pc:docMkLst>
      <pc:sldChg chg="modNotes">
        <pc:chgData name="Lene Lykkegaard" userId="S::lel@redbarnet.dk::39a547b0-ef8c-4b62-83b8-760c64646c49" providerId="AD" clId="Web-{57E54BE0-67CE-463B-BA95-31311C36752E}" dt="2024-04-26T10:40:35.975" v="5"/>
        <pc:sldMkLst>
          <pc:docMk/>
          <pc:sldMk cId="1005917007" sldId="262"/>
        </pc:sldMkLst>
      </pc:sldChg>
      <pc:sldChg chg="modNotes">
        <pc:chgData name="Lene Lykkegaard" userId="S::lel@redbarnet.dk::39a547b0-ef8c-4b62-83b8-760c64646c49" providerId="AD" clId="Web-{57E54BE0-67CE-463B-BA95-31311C36752E}" dt="2024-04-26T10:40:40.475" v="6"/>
        <pc:sldMkLst>
          <pc:docMk/>
          <pc:sldMk cId="3757959085" sldId="263"/>
        </pc:sldMkLst>
      </pc:sldChg>
      <pc:sldChg chg="modNotes">
        <pc:chgData name="Lene Lykkegaard" userId="S::lel@redbarnet.dk::39a547b0-ef8c-4b62-83b8-760c64646c49" providerId="AD" clId="Web-{57E54BE0-67CE-463B-BA95-31311C36752E}" dt="2024-04-26T10:41:57.524" v="10"/>
        <pc:sldMkLst>
          <pc:docMk/>
          <pc:sldMk cId="2527963854" sldId="265"/>
        </pc:sldMkLst>
      </pc:sldChg>
      <pc:sldChg chg="modNotes">
        <pc:chgData name="Lene Lykkegaard" userId="S::lel@redbarnet.dk::39a547b0-ef8c-4b62-83b8-760c64646c49" providerId="AD" clId="Web-{57E54BE0-67CE-463B-BA95-31311C36752E}" dt="2024-04-26T10:42:07.946" v="13"/>
        <pc:sldMkLst>
          <pc:docMk/>
          <pc:sldMk cId="1141547798" sldId="270"/>
        </pc:sldMkLst>
      </pc:sldChg>
      <pc:sldChg chg="modNotes">
        <pc:chgData name="Lene Lykkegaard" userId="S::lel@redbarnet.dk::39a547b0-ef8c-4b62-83b8-760c64646c49" providerId="AD" clId="Web-{57E54BE0-67CE-463B-BA95-31311C36752E}" dt="2024-04-26T10:42:53.197" v="15"/>
        <pc:sldMkLst>
          <pc:docMk/>
          <pc:sldMk cId="853297398" sldId="1085"/>
        </pc:sldMkLst>
      </pc:sldChg>
    </pc:docChg>
  </pc:docChgLst>
  <pc:docChgLst>
    <pc:chgData name="Lene Lykkegaard" userId="39a547b0-ef8c-4b62-83b8-760c64646c49" providerId="ADAL" clId="{1DDAEE6D-7B37-4ED2-B455-26CD208E92FB}"/>
    <pc:docChg chg="undo redo custSel addSld delSld modSld sldOrd">
      <pc:chgData name="Lene Lykkegaard" userId="39a547b0-ef8c-4b62-83b8-760c64646c49" providerId="ADAL" clId="{1DDAEE6D-7B37-4ED2-B455-26CD208E92FB}" dt="2024-04-23T09:17:53.671" v="15981" actId="20577"/>
      <pc:docMkLst>
        <pc:docMk/>
      </pc:docMkLst>
      <pc:sldChg chg="modSp mod modNotesTx">
        <pc:chgData name="Lene Lykkegaard" userId="39a547b0-ef8c-4b62-83b8-760c64646c49" providerId="ADAL" clId="{1DDAEE6D-7B37-4ED2-B455-26CD208E92FB}" dt="2024-04-23T07:52:48.705" v="10315" actId="6549"/>
        <pc:sldMkLst>
          <pc:docMk/>
          <pc:sldMk cId="3644584816" sldId="256"/>
        </pc:sldMkLst>
        <pc:spChg chg="mod">
          <ac:chgData name="Lene Lykkegaard" userId="39a547b0-ef8c-4b62-83b8-760c64646c49" providerId="ADAL" clId="{1DDAEE6D-7B37-4ED2-B455-26CD208E92FB}" dt="2024-04-23T07:43:06.635" v="9556" actId="20577"/>
          <ac:spMkLst>
            <pc:docMk/>
            <pc:sldMk cId="3644584816" sldId="256"/>
            <ac:spMk id="3" creationId="{05F42BA7-CF99-2E3E-CE24-92FE94558B69}"/>
          </ac:spMkLst>
        </pc:spChg>
      </pc:sldChg>
      <pc:sldChg chg="modNotesTx">
        <pc:chgData name="Lene Lykkegaard" userId="39a547b0-ef8c-4b62-83b8-760c64646c49" providerId="ADAL" clId="{1DDAEE6D-7B37-4ED2-B455-26CD208E92FB}" dt="2024-04-23T07:53:39.234" v="10326" actId="20577"/>
        <pc:sldMkLst>
          <pc:docMk/>
          <pc:sldMk cId="4022599266" sldId="257"/>
        </pc:sldMkLst>
      </pc:sldChg>
      <pc:sldChg chg="addSp modSp mod modClrScheme chgLayout modNotesTx">
        <pc:chgData name="Lene Lykkegaard" userId="39a547b0-ef8c-4b62-83b8-760c64646c49" providerId="ADAL" clId="{1DDAEE6D-7B37-4ED2-B455-26CD208E92FB}" dt="2024-04-23T07:53:18.206" v="10321" actId="20577"/>
        <pc:sldMkLst>
          <pc:docMk/>
          <pc:sldMk cId="1353076852" sldId="258"/>
        </pc:sldMkLst>
        <pc:spChg chg="add mod ord">
          <ac:chgData name="Lene Lykkegaard" userId="39a547b0-ef8c-4b62-83b8-760c64646c49" providerId="ADAL" clId="{1DDAEE6D-7B37-4ED2-B455-26CD208E92FB}" dt="2024-04-23T07:43:50.772" v="9561" actId="12"/>
          <ac:spMkLst>
            <pc:docMk/>
            <pc:sldMk cId="1353076852" sldId="258"/>
            <ac:spMk id="2" creationId="{C62AD78C-AADF-F2B4-F66A-4ECDE612D96B}"/>
          </ac:spMkLst>
        </pc:spChg>
        <pc:spChg chg="mod ord">
          <ac:chgData name="Lene Lykkegaard" userId="39a547b0-ef8c-4b62-83b8-760c64646c49" providerId="ADAL" clId="{1DDAEE6D-7B37-4ED2-B455-26CD208E92FB}" dt="2024-04-23T07:43:28.093" v="9557" actId="700"/>
          <ac:spMkLst>
            <pc:docMk/>
            <pc:sldMk cId="1353076852" sldId="258"/>
            <ac:spMk id="7" creationId="{C2218091-D213-B4AC-8C77-8F2C80B78DC5}"/>
          </ac:spMkLst>
        </pc:spChg>
        <pc:spChg chg="mod ord">
          <ac:chgData name="Lene Lykkegaard" userId="39a547b0-ef8c-4b62-83b8-760c64646c49" providerId="ADAL" clId="{1DDAEE6D-7B37-4ED2-B455-26CD208E92FB}" dt="2024-04-23T07:44:09.874" v="9594" actId="20577"/>
          <ac:spMkLst>
            <pc:docMk/>
            <pc:sldMk cId="1353076852" sldId="258"/>
            <ac:spMk id="8" creationId="{29F73857-6A58-2FE2-5BC5-D41975482D20}"/>
          </ac:spMkLst>
        </pc:spChg>
      </pc:sldChg>
      <pc:sldChg chg="modSp mod modNotesTx">
        <pc:chgData name="Lene Lykkegaard" userId="39a547b0-ef8c-4b62-83b8-760c64646c49" providerId="ADAL" clId="{1DDAEE6D-7B37-4ED2-B455-26CD208E92FB}" dt="2024-04-23T07:53:51.852" v="10328" actId="20577"/>
        <pc:sldMkLst>
          <pc:docMk/>
          <pc:sldMk cId="1172540411" sldId="259"/>
        </pc:sldMkLst>
        <pc:spChg chg="mod">
          <ac:chgData name="Lene Lykkegaard" userId="39a547b0-ef8c-4b62-83b8-760c64646c49" providerId="ADAL" clId="{1DDAEE6D-7B37-4ED2-B455-26CD208E92FB}" dt="2024-04-22T08:52:05.829" v="4518" actId="20577"/>
          <ac:spMkLst>
            <pc:docMk/>
            <pc:sldMk cId="1172540411" sldId="259"/>
            <ac:spMk id="5" creationId="{EFCE61C0-0165-B40E-B0D5-568FC4350CD0}"/>
          </ac:spMkLst>
        </pc:spChg>
      </pc:sldChg>
      <pc:sldChg chg="modNotesTx">
        <pc:chgData name="Lene Lykkegaard" userId="39a547b0-ef8c-4b62-83b8-760c64646c49" providerId="ADAL" clId="{1DDAEE6D-7B37-4ED2-B455-26CD208E92FB}" dt="2024-04-22T08:58:27.222" v="5202" actId="6549"/>
        <pc:sldMkLst>
          <pc:docMk/>
          <pc:sldMk cId="283151786" sldId="260"/>
        </pc:sldMkLst>
      </pc:sldChg>
      <pc:sldChg chg="modSp new mod modNotesTx">
        <pc:chgData name="Lene Lykkegaard" userId="39a547b0-ef8c-4b62-83b8-760c64646c49" providerId="ADAL" clId="{1DDAEE6D-7B37-4ED2-B455-26CD208E92FB}" dt="2024-04-23T07:54:08.400" v="10330" actId="20577"/>
        <pc:sldMkLst>
          <pc:docMk/>
          <pc:sldMk cId="2469765093" sldId="261"/>
        </pc:sldMkLst>
        <pc:spChg chg="mod">
          <ac:chgData name="Lene Lykkegaard" userId="39a547b0-ef8c-4b62-83b8-760c64646c49" providerId="ADAL" clId="{1DDAEE6D-7B37-4ED2-B455-26CD208E92FB}" dt="2024-04-09T12:53:41.329" v="43" actId="20577"/>
          <ac:spMkLst>
            <pc:docMk/>
            <pc:sldMk cId="2469765093" sldId="261"/>
            <ac:spMk id="2" creationId="{D1F1FD2D-D9CF-114C-CCE9-E634083697B5}"/>
          </ac:spMkLst>
        </pc:spChg>
      </pc:sldChg>
      <pc:sldChg chg="modSp new del mod">
        <pc:chgData name="Lene Lykkegaard" userId="39a547b0-ef8c-4b62-83b8-760c64646c49" providerId="ADAL" clId="{1DDAEE6D-7B37-4ED2-B455-26CD208E92FB}" dt="2024-04-09T12:53:22.339" v="17" actId="2696"/>
        <pc:sldMkLst>
          <pc:docMk/>
          <pc:sldMk cId="4269514508" sldId="261"/>
        </pc:sldMkLst>
        <pc:spChg chg="mod">
          <ac:chgData name="Lene Lykkegaard" userId="39a547b0-ef8c-4b62-83b8-760c64646c49" providerId="ADAL" clId="{1DDAEE6D-7B37-4ED2-B455-26CD208E92FB}" dt="2024-04-09T12:53:17.730" v="16" actId="20577"/>
          <ac:spMkLst>
            <pc:docMk/>
            <pc:sldMk cId="4269514508" sldId="261"/>
            <ac:spMk id="2" creationId="{D32D27A6-4934-DBB2-D97B-177A2844E22B}"/>
          </ac:spMkLst>
        </pc:spChg>
      </pc:sldChg>
      <pc:sldChg chg="addSp modSp new mod modClrScheme chgLayout modNotesTx">
        <pc:chgData name="Lene Lykkegaard" userId="39a547b0-ef8c-4b62-83b8-760c64646c49" providerId="ADAL" clId="{1DDAEE6D-7B37-4ED2-B455-26CD208E92FB}" dt="2024-04-23T07:45:55.313" v="9669" actId="20577"/>
        <pc:sldMkLst>
          <pc:docMk/>
          <pc:sldMk cId="1005917007" sldId="262"/>
        </pc:sldMkLst>
        <pc:spChg chg="mod ord">
          <ac:chgData name="Lene Lykkegaard" userId="39a547b0-ef8c-4b62-83b8-760c64646c49" providerId="ADAL" clId="{1DDAEE6D-7B37-4ED2-B455-26CD208E92FB}" dt="2024-04-23T07:44:54.147" v="9595" actId="700"/>
          <ac:spMkLst>
            <pc:docMk/>
            <pc:sldMk cId="1005917007" sldId="262"/>
            <ac:spMk id="2" creationId="{385ED45B-981B-C1AA-B464-57462D63B707}"/>
          </ac:spMkLst>
        </pc:spChg>
        <pc:spChg chg="mod ord">
          <ac:chgData name="Lene Lykkegaard" userId="39a547b0-ef8c-4b62-83b8-760c64646c49" providerId="ADAL" clId="{1DDAEE6D-7B37-4ED2-B455-26CD208E92FB}" dt="2024-04-23T07:45:55.313" v="9669" actId="20577"/>
          <ac:spMkLst>
            <pc:docMk/>
            <pc:sldMk cId="1005917007" sldId="262"/>
            <ac:spMk id="3" creationId="{C2A7DFA5-622A-09D9-75D8-7D288C81D78B}"/>
          </ac:spMkLst>
        </pc:spChg>
        <pc:spChg chg="add mod ord">
          <ac:chgData name="Lene Lykkegaard" userId="39a547b0-ef8c-4b62-83b8-760c64646c49" providerId="ADAL" clId="{1DDAEE6D-7B37-4ED2-B455-26CD208E92FB}" dt="2024-04-23T07:45:32.348" v="9605" actId="255"/>
          <ac:spMkLst>
            <pc:docMk/>
            <pc:sldMk cId="1005917007" sldId="262"/>
            <ac:spMk id="4" creationId="{60AB9932-7CF1-D509-A914-CA00C25622BF}"/>
          </ac:spMkLst>
        </pc:spChg>
      </pc:sldChg>
      <pc:sldChg chg="modSp new mod modNotesTx">
        <pc:chgData name="Lene Lykkegaard" userId="39a547b0-ef8c-4b62-83b8-760c64646c49" providerId="ADAL" clId="{1DDAEE6D-7B37-4ED2-B455-26CD208E92FB}" dt="2024-04-23T07:46:23.588" v="9687" actId="20577"/>
        <pc:sldMkLst>
          <pc:docMk/>
          <pc:sldMk cId="3757959085" sldId="263"/>
        </pc:sldMkLst>
        <pc:spChg chg="mod">
          <ac:chgData name="Lene Lykkegaard" userId="39a547b0-ef8c-4b62-83b8-760c64646c49" providerId="ADAL" clId="{1DDAEE6D-7B37-4ED2-B455-26CD208E92FB}" dt="2024-04-09T12:55:32.970" v="225" actId="20577"/>
          <ac:spMkLst>
            <pc:docMk/>
            <pc:sldMk cId="3757959085" sldId="263"/>
            <ac:spMk id="2" creationId="{BFCCB7EA-59BA-CDB5-E1E6-EF7E94A36720}"/>
          </ac:spMkLst>
        </pc:spChg>
        <pc:spChg chg="mod">
          <ac:chgData name="Lene Lykkegaard" userId="39a547b0-ef8c-4b62-83b8-760c64646c49" providerId="ADAL" clId="{1DDAEE6D-7B37-4ED2-B455-26CD208E92FB}" dt="2024-04-23T07:46:23.588" v="9687" actId="20577"/>
          <ac:spMkLst>
            <pc:docMk/>
            <pc:sldMk cId="3757959085" sldId="263"/>
            <ac:spMk id="3" creationId="{FA0BE2F0-414B-ADBA-78D2-2BB81D8958B5}"/>
          </ac:spMkLst>
        </pc:spChg>
      </pc:sldChg>
      <pc:sldChg chg="modSp new mod modNotesTx">
        <pc:chgData name="Lene Lykkegaard" userId="39a547b0-ef8c-4b62-83b8-760c64646c49" providerId="ADAL" clId="{1DDAEE6D-7B37-4ED2-B455-26CD208E92FB}" dt="2024-04-23T07:54:19.236" v="10332" actId="20577"/>
        <pc:sldMkLst>
          <pc:docMk/>
          <pc:sldMk cId="507984539" sldId="264"/>
        </pc:sldMkLst>
        <pc:spChg chg="mod">
          <ac:chgData name="Lene Lykkegaard" userId="39a547b0-ef8c-4b62-83b8-760c64646c49" providerId="ADAL" clId="{1DDAEE6D-7B37-4ED2-B455-26CD208E92FB}" dt="2024-04-09T12:57:32.300" v="407" actId="20577"/>
          <ac:spMkLst>
            <pc:docMk/>
            <pc:sldMk cId="507984539" sldId="264"/>
            <ac:spMk id="2" creationId="{C52117B4-1478-3AF7-9691-BA1483E7F8CE}"/>
          </ac:spMkLst>
        </pc:spChg>
      </pc:sldChg>
      <pc:sldChg chg="modSp new mod modNotesTx">
        <pc:chgData name="Lene Lykkegaard" userId="39a547b0-ef8c-4b62-83b8-760c64646c49" providerId="ADAL" clId="{1DDAEE6D-7B37-4ED2-B455-26CD208E92FB}" dt="2024-04-22T09:34:51.073" v="6021" actId="20577"/>
        <pc:sldMkLst>
          <pc:docMk/>
          <pc:sldMk cId="2527963854" sldId="265"/>
        </pc:sldMkLst>
        <pc:spChg chg="mod">
          <ac:chgData name="Lene Lykkegaard" userId="39a547b0-ef8c-4b62-83b8-760c64646c49" providerId="ADAL" clId="{1DDAEE6D-7B37-4ED2-B455-26CD208E92FB}" dt="2024-04-09T12:57:51.772" v="439" actId="20577"/>
          <ac:spMkLst>
            <pc:docMk/>
            <pc:sldMk cId="2527963854" sldId="265"/>
            <ac:spMk id="2" creationId="{909CDEAA-A902-60AE-3DA3-10AFB7595CC7}"/>
          </ac:spMkLst>
        </pc:spChg>
        <pc:spChg chg="mod">
          <ac:chgData name="Lene Lykkegaard" userId="39a547b0-ef8c-4b62-83b8-760c64646c49" providerId="ADAL" clId="{1DDAEE6D-7B37-4ED2-B455-26CD208E92FB}" dt="2024-04-22T09:34:51.073" v="6021" actId="20577"/>
          <ac:spMkLst>
            <pc:docMk/>
            <pc:sldMk cId="2527963854" sldId="265"/>
            <ac:spMk id="3" creationId="{0851C1B2-DCC1-00CA-E7B1-48EF26068E1C}"/>
          </ac:spMkLst>
        </pc:spChg>
      </pc:sldChg>
      <pc:sldChg chg="addSp delSp modSp new del mod modClrScheme chgLayout modNotesTx">
        <pc:chgData name="Lene Lykkegaard" userId="39a547b0-ef8c-4b62-83b8-760c64646c49" providerId="ADAL" clId="{1DDAEE6D-7B37-4ED2-B455-26CD208E92FB}" dt="2024-04-22T07:45:59.526" v="4052" actId="47"/>
        <pc:sldMkLst>
          <pc:docMk/>
          <pc:sldMk cId="1789445557" sldId="266"/>
        </pc:sldMkLst>
        <pc:spChg chg="del mod ord">
          <ac:chgData name="Lene Lykkegaard" userId="39a547b0-ef8c-4b62-83b8-760c64646c49" providerId="ADAL" clId="{1DDAEE6D-7B37-4ED2-B455-26CD208E92FB}" dt="2024-04-16T07:02:14.686" v="467" actId="700"/>
          <ac:spMkLst>
            <pc:docMk/>
            <pc:sldMk cId="1789445557" sldId="266"/>
            <ac:spMk id="2" creationId="{388B6884-20FB-7A92-83B6-97B91C9F811A}"/>
          </ac:spMkLst>
        </pc:spChg>
        <pc:spChg chg="del mod ord">
          <ac:chgData name="Lene Lykkegaard" userId="39a547b0-ef8c-4b62-83b8-760c64646c49" providerId="ADAL" clId="{1DDAEE6D-7B37-4ED2-B455-26CD208E92FB}" dt="2024-04-16T07:02:14.686" v="467" actId="700"/>
          <ac:spMkLst>
            <pc:docMk/>
            <pc:sldMk cId="1789445557" sldId="266"/>
            <ac:spMk id="3" creationId="{12F6B0B0-5532-4BD2-EEF3-31A8952EBB71}"/>
          </ac:spMkLst>
        </pc:spChg>
        <pc:spChg chg="add mod ord">
          <ac:chgData name="Lene Lykkegaard" userId="39a547b0-ef8c-4b62-83b8-760c64646c49" providerId="ADAL" clId="{1DDAEE6D-7B37-4ED2-B455-26CD208E92FB}" dt="2024-04-16T07:02:25.889" v="499" actId="20577"/>
          <ac:spMkLst>
            <pc:docMk/>
            <pc:sldMk cId="1789445557" sldId="266"/>
            <ac:spMk id="4" creationId="{2DB0CAB7-4B99-FE53-BE2D-A287731D6BAA}"/>
          </ac:spMkLst>
        </pc:spChg>
        <pc:spChg chg="add mod ord">
          <ac:chgData name="Lene Lykkegaard" userId="39a547b0-ef8c-4b62-83b8-760c64646c49" providerId="ADAL" clId="{1DDAEE6D-7B37-4ED2-B455-26CD208E92FB}" dt="2024-04-16T07:02:14.686" v="467" actId="700"/>
          <ac:spMkLst>
            <pc:docMk/>
            <pc:sldMk cId="1789445557" sldId="266"/>
            <ac:spMk id="5" creationId="{B57AEC2C-089B-F67B-C959-E7AA285499EC}"/>
          </ac:spMkLst>
        </pc:spChg>
      </pc:sldChg>
      <pc:sldChg chg="addSp delSp modSp new mod ord modClrScheme modAnim chgLayout modNotesTx">
        <pc:chgData name="Lene Lykkegaard" userId="39a547b0-ef8c-4b62-83b8-760c64646c49" providerId="ADAL" clId="{1DDAEE6D-7B37-4ED2-B455-26CD208E92FB}" dt="2024-04-23T08:19:29.240" v="12997" actId="20577"/>
        <pc:sldMkLst>
          <pc:docMk/>
          <pc:sldMk cId="197778121" sldId="267"/>
        </pc:sldMkLst>
        <pc:spChg chg="mod ord">
          <ac:chgData name="Lene Lykkegaard" userId="39a547b0-ef8c-4b62-83b8-760c64646c49" providerId="ADAL" clId="{1DDAEE6D-7B37-4ED2-B455-26CD208E92FB}" dt="2024-04-22T07:47:22.815" v="4053" actId="700"/>
          <ac:spMkLst>
            <pc:docMk/>
            <pc:sldMk cId="197778121" sldId="267"/>
            <ac:spMk id="2" creationId="{D4E9A79F-6C52-F516-74D6-6693BDAEE8DF}"/>
          </ac:spMkLst>
        </pc:spChg>
        <pc:spChg chg="add del mod ord">
          <ac:chgData name="Lene Lykkegaard" userId="39a547b0-ef8c-4b62-83b8-760c64646c49" providerId="ADAL" clId="{1DDAEE6D-7B37-4ED2-B455-26CD208E92FB}" dt="2024-04-22T07:47:39.167" v="4055" actId="478"/>
          <ac:spMkLst>
            <pc:docMk/>
            <pc:sldMk cId="197778121" sldId="267"/>
            <ac:spMk id="3" creationId="{8392F93C-9888-C622-0E8C-8801B044DF6E}"/>
          </ac:spMkLst>
        </pc:spChg>
        <pc:spChg chg="del">
          <ac:chgData name="Lene Lykkegaard" userId="39a547b0-ef8c-4b62-83b8-760c64646c49" providerId="ADAL" clId="{1DDAEE6D-7B37-4ED2-B455-26CD208E92FB}" dt="2024-04-19T14:25:44.386" v="2378" actId="478"/>
          <ac:spMkLst>
            <pc:docMk/>
            <pc:sldMk cId="197778121" sldId="267"/>
            <ac:spMk id="3" creationId="{8B24BCC1-926C-B809-44F4-C7D2B3EB0A88}"/>
          </ac:spMkLst>
        </pc:spChg>
        <pc:spChg chg="add mod">
          <ac:chgData name="Lene Lykkegaard" userId="39a547b0-ef8c-4b62-83b8-760c64646c49" providerId="ADAL" clId="{1DDAEE6D-7B37-4ED2-B455-26CD208E92FB}" dt="2024-04-19T14:30:56.920" v="2542" actId="164"/>
          <ac:spMkLst>
            <pc:docMk/>
            <pc:sldMk cId="197778121" sldId="267"/>
            <ac:spMk id="4" creationId="{938E3902-DD03-86FC-2885-34A2430A9DB9}"/>
          </ac:spMkLst>
        </pc:spChg>
        <pc:spChg chg="add mod topLvl">
          <ac:chgData name="Lene Lykkegaard" userId="39a547b0-ef8c-4b62-83b8-760c64646c49" providerId="ADAL" clId="{1DDAEE6D-7B37-4ED2-B455-26CD208E92FB}" dt="2024-04-22T07:48:35.690" v="4063" actId="164"/>
          <ac:spMkLst>
            <pc:docMk/>
            <pc:sldMk cId="197778121" sldId="267"/>
            <ac:spMk id="5" creationId="{DEBDFF1E-191E-E765-94D7-EF51F66FC53D}"/>
          </ac:spMkLst>
        </pc:spChg>
        <pc:spChg chg="add del mod">
          <ac:chgData name="Lene Lykkegaard" userId="39a547b0-ef8c-4b62-83b8-760c64646c49" providerId="ADAL" clId="{1DDAEE6D-7B37-4ED2-B455-26CD208E92FB}" dt="2024-04-19T14:26:25.593" v="2387" actId="478"/>
          <ac:spMkLst>
            <pc:docMk/>
            <pc:sldMk cId="197778121" sldId="267"/>
            <ac:spMk id="6" creationId="{B06D2561-B977-E3CC-8E42-897BDC1A8217}"/>
          </ac:spMkLst>
        </pc:spChg>
        <pc:spChg chg="add del mod">
          <ac:chgData name="Lene Lykkegaard" userId="39a547b0-ef8c-4b62-83b8-760c64646c49" providerId="ADAL" clId="{1DDAEE6D-7B37-4ED2-B455-26CD208E92FB}" dt="2024-04-19T14:26:27.177" v="2388" actId="478"/>
          <ac:spMkLst>
            <pc:docMk/>
            <pc:sldMk cId="197778121" sldId="267"/>
            <ac:spMk id="7" creationId="{AC6B56BD-A636-6F2F-0B52-48415C8431A9}"/>
          </ac:spMkLst>
        </pc:spChg>
        <pc:spChg chg="add del mod">
          <ac:chgData name="Lene Lykkegaard" userId="39a547b0-ef8c-4b62-83b8-760c64646c49" providerId="ADAL" clId="{1DDAEE6D-7B37-4ED2-B455-26CD208E92FB}" dt="2024-04-19T14:26:28.939" v="2389" actId="478"/>
          <ac:spMkLst>
            <pc:docMk/>
            <pc:sldMk cId="197778121" sldId="267"/>
            <ac:spMk id="8" creationId="{1F3C7D85-8A61-4EE1-0381-AC73BBDF3B7D}"/>
          </ac:spMkLst>
        </pc:spChg>
        <pc:spChg chg="add mod topLvl">
          <ac:chgData name="Lene Lykkegaard" userId="39a547b0-ef8c-4b62-83b8-760c64646c49" providerId="ADAL" clId="{1DDAEE6D-7B37-4ED2-B455-26CD208E92FB}" dt="2024-04-22T07:48:35.690" v="4063" actId="164"/>
          <ac:spMkLst>
            <pc:docMk/>
            <pc:sldMk cId="197778121" sldId="267"/>
            <ac:spMk id="9" creationId="{DEE94116-BED1-1BC9-ADD8-9A83D14B099E}"/>
          </ac:spMkLst>
        </pc:spChg>
        <pc:spChg chg="add mod topLvl">
          <ac:chgData name="Lene Lykkegaard" userId="39a547b0-ef8c-4b62-83b8-760c64646c49" providerId="ADAL" clId="{1DDAEE6D-7B37-4ED2-B455-26CD208E92FB}" dt="2024-04-22T07:48:35.690" v="4063" actId="164"/>
          <ac:spMkLst>
            <pc:docMk/>
            <pc:sldMk cId="197778121" sldId="267"/>
            <ac:spMk id="10" creationId="{AB504705-4435-B00D-3CE2-0FF3AA9BBB35}"/>
          </ac:spMkLst>
        </pc:spChg>
        <pc:spChg chg="add mod topLvl">
          <ac:chgData name="Lene Lykkegaard" userId="39a547b0-ef8c-4b62-83b8-760c64646c49" providerId="ADAL" clId="{1DDAEE6D-7B37-4ED2-B455-26CD208E92FB}" dt="2024-04-22T07:48:35.690" v="4063" actId="164"/>
          <ac:spMkLst>
            <pc:docMk/>
            <pc:sldMk cId="197778121" sldId="267"/>
            <ac:spMk id="11" creationId="{DFCD8015-E26B-947F-9671-3E7EF4078E44}"/>
          </ac:spMkLst>
        </pc:spChg>
        <pc:spChg chg="add mod">
          <ac:chgData name="Lene Lykkegaard" userId="39a547b0-ef8c-4b62-83b8-760c64646c49" providerId="ADAL" clId="{1DDAEE6D-7B37-4ED2-B455-26CD208E92FB}" dt="2024-04-19T14:36:16.982" v="3017" actId="1076"/>
          <ac:spMkLst>
            <pc:docMk/>
            <pc:sldMk cId="197778121" sldId="267"/>
            <ac:spMk id="12" creationId="{CE1D8B1B-C258-6168-B2CF-2FC35346337C}"/>
          </ac:spMkLst>
        </pc:spChg>
        <pc:spChg chg="add mod topLvl">
          <ac:chgData name="Lene Lykkegaard" userId="39a547b0-ef8c-4b62-83b8-760c64646c49" providerId="ADAL" clId="{1DDAEE6D-7B37-4ED2-B455-26CD208E92FB}" dt="2024-04-22T07:48:35.690" v="4063" actId="164"/>
          <ac:spMkLst>
            <pc:docMk/>
            <pc:sldMk cId="197778121" sldId="267"/>
            <ac:spMk id="15" creationId="{0C8B79CD-1818-A051-0B6E-DF4FE7F2C6C4}"/>
          </ac:spMkLst>
        </pc:spChg>
        <pc:grpChg chg="add mod">
          <ac:chgData name="Lene Lykkegaard" userId="39a547b0-ef8c-4b62-83b8-760c64646c49" providerId="ADAL" clId="{1DDAEE6D-7B37-4ED2-B455-26CD208E92FB}" dt="2024-04-22T07:48:35.690" v="4063" actId="164"/>
          <ac:grpSpMkLst>
            <pc:docMk/>
            <pc:sldMk cId="197778121" sldId="267"/>
            <ac:grpSpMk id="8" creationId="{C1082CA0-7FD7-C897-4AE8-7C031A513071}"/>
          </ac:grpSpMkLst>
        </pc:grpChg>
        <pc:grpChg chg="add mod">
          <ac:chgData name="Lene Lykkegaard" userId="39a547b0-ef8c-4b62-83b8-760c64646c49" providerId="ADAL" clId="{1DDAEE6D-7B37-4ED2-B455-26CD208E92FB}" dt="2024-04-19T14:30:56.920" v="2542" actId="164"/>
          <ac:grpSpMkLst>
            <pc:docMk/>
            <pc:sldMk cId="197778121" sldId="267"/>
            <ac:grpSpMk id="24" creationId="{34F64DA7-AF30-58AB-E1C3-E01FC544DCFE}"/>
          </ac:grpSpMkLst>
        </pc:grpChg>
        <pc:grpChg chg="add del mod">
          <ac:chgData name="Lene Lykkegaard" userId="39a547b0-ef8c-4b62-83b8-760c64646c49" providerId="ADAL" clId="{1DDAEE6D-7B37-4ED2-B455-26CD208E92FB}" dt="2024-04-22T07:47:47.664" v="4056" actId="165"/>
          <ac:grpSpMkLst>
            <pc:docMk/>
            <pc:sldMk cId="197778121" sldId="267"/>
            <ac:grpSpMk id="25" creationId="{095CE931-C2CD-6B45-82B3-C7EC5209955F}"/>
          </ac:grpSpMkLst>
        </pc:grpChg>
        <pc:cxnChg chg="add mod">
          <ac:chgData name="Lene Lykkegaard" userId="39a547b0-ef8c-4b62-83b8-760c64646c49" providerId="ADAL" clId="{1DDAEE6D-7B37-4ED2-B455-26CD208E92FB}" dt="2024-04-19T14:30:56.920" v="2542" actId="164"/>
          <ac:cxnSpMkLst>
            <pc:docMk/>
            <pc:sldMk cId="197778121" sldId="267"/>
            <ac:cxnSpMk id="14" creationId="{F73C6305-CF0E-ACF4-A603-4ACA841A0A1A}"/>
          </ac:cxnSpMkLst>
        </pc:cxnChg>
        <pc:cxnChg chg="add mod topLvl">
          <ac:chgData name="Lene Lykkegaard" userId="39a547b0-ef8c-4b62-83b8-760c64646c49" providerId="ADAL" clId="{1DDAEE6D-7B37-4ED2-B455-26CD208E92FB}" dt="2024-04-22T07:48:35.690" v="4063" actId="164"/>
          <ac:cxnSpMkLst>
            <pc:docMk/>
            <pc:sldMk cId="197778121" sldId="267"/>
            <ac:cxnSpMk id="16" creationId="{DAD71897-4842-9041-0090-F8C5F1078A41}"/>
          </ac:cxnSpMkLst>
        </pc:cxnChg>
        <pc:cxnChg chg="add mod topLvl">
          <ac:chgData name="Lene Lykkegaard" userId="39a547b0-ef8c-4b62-83b8-760c64646c49" providerId="ADAL" clId="{1DDAEE6D-7B37-4ED2-B455-26CD208E92FB}" dt="2024-04-22T07:48:35.690" v="4063" actId="164"/>
          <ac:cxnSpMkLst>
            <pc:docMk/>
            <pc:sldMk cId="197778121" sldId="267"/>
            <ac:cxnSpMk id="18" creationId="{A1B41759-016F-F3C4-723A-6B26833CEB94}"/>
          </ac:cxnSpMkLst>
        </pc:cxnChg>
        <pc:cxnChg chg="add mod topLvl">
          <ac:chgData name="Lene Lykkegaard" userId="39a547b0-ef8c-4b62-83b8-760c64646c49" providerId="ADAL" clId="{1DDAEE6D-7B37-4ED2-B455-26CD208E92FB}" dt="2024-04-22T07:48:35.690" v="4063" actId="164"/>
          <ac:cxnSpMkLst>
            <pc:docMk/>
            <pc:sldMk cId="197778121" sldId="267"/>
            <ac:cxnSpMk id="20" creationId="{8CFC60C0-DCFF-95C7-4038-AD922C187EDF}"/>
          </ac:cxnSpMkLst>
        </pc:cxnChg>
        <pc:cxnChg chg="add mod topLvl">
          <ac:chgData name="Lene Lykkegaard" userId="39a547b0-ef8c-4b62-83b8-760c64646c49" providerId="ADAL" clId="{1DDAEE6D-7B37-4ED2-B455-26CD208E92FB}" dt="2024-04-22T07:48:35.690" v="4063" actId="164"/>
          <ac:cxnSpMkLst>
            <pc:docMk/>
            <pc:sldMk cId="197778121" sldId="267"/>
            <ac:cxnSpMk id="22" creationId="{5FCEFED1-32DF-6979-AA25-F925B2D2FFA6}"/>
          </ac:cxnSpMkLst>
        </pc:cxnChg>
      </pc:sldChg>
      <pc:sldChg chg="addSp delSp modSp new mod ord modClrScheme chgLayout modNotesTx">
        <pc:chgData name="Lene Lykkegaard" userId="39a547b0-ef8c-4b62-83b8-760c64646c49" providerId="ADAL" clId="{1DDAEE6D-7B37-4ED2-B455-26CD208E92FB}" dt="2024-04-23T08:23:11.985" v="13683" actId="20577"/>
        <pc:sldMkLst>
          <pc:docMk/>
          <pc:sldMk cId="2463424216" sldId="268"/>
        </pc:sldMkLst>
        <pc:spChg chg="mod ord">
          <ac:chgData name="Lene Lykkegaard" userId="39a547b0-ef8c-4b62-83b8-760c64646c49" providerId="ADAL" clId="{1DDAEE6D-7B37-4ED2-B455-26CD208E92FB}" dt="2024-04-22T07:50:44.954" v="4077" actId="700"/>
          <ac:spMkLst>
            <pc:docMk/>
            <pc:sldMk cId="2463424216" sldId="268"/>
            <ac:spMk id="2" creationId="{E4857DFB-A971-9EE6-8CB0-5F438C6378E7}"/>
          </ac:spMkLst>
        </pc:spChg>
        <pc:spChg chg="del mod ord">
          <ac:chgData name="Lene Lykkegaard" userId="39a547b0-ef8c-4b62-83b8-760c64646c49" providerId="ADAL" clId="{1DDAEE6D-7B37-4ED2-B455-26CD208E92FB}" dt="2024-04-22T07:50:44.954" v="4077" actId="700"/>
          <ac:spMkLst>
            <pc:docMk/>
            <pc:sldMk cId="2463424216" sldId="268"/>
            <ac:spMk id="3" creationId="{9107F01D-9FCA-239C-EC10-459D3852F408}"/>
          </ac:spMkLst>
        </pc:spChg>
        <pc:spChg chg="add mod ord">
          <ac:chgData name="Lene Lykkegaard" userId="39a547b0-ef8c-4b62-83b8-760c64646c49" providerId="ADAL" clId="{1DDAEE6D-7B37-4ED2-B455-26CD208E92FB}" dt="2024-04-23T07:57:42.365" v="10505" actId="20577"/>
          <ac:spMkLst>
            <pc:docMk/>
            <pc:sldMk cId="2463424216" sldId="268"/>
            <ac:spMk id="4" creationId="{7DAA98FF-7C6A-A4A6-D69E-A36190E06973}"/>
          </ac:spMkLst>
        </pc:spChg>
        <pc:spChg chg="add del mod ord">
          <ac:chgData name="Lene Lykkegaard" userId="39a547b0-ef8c-4b62-83b8-760c64646c49" providerId="ADAL" clId="{1DDAEE6D-7B37-4ED2-B455-26CD208E92FB}" dt="2024-04-22T08:05:25.544" v="4089"/>
          <ac:spMkLst>
            <pc:docMk/>
            <pc:sldMk cId="2463424216" sldId="268"/>
            <ac:spMk id="5" creationId="{CE3B4E64-C626-E6A1-37C2-850A9559FE73}"/>
          </ac:spMkLst>
        </pc:spChg>
        <pc:picChg chg="add mod">
          <ac:chgData name="Lene Lykkegaard" userId="39a547b0-ef8c-4b62-83b8-760c64646c49" providerId="ADAL" clId="{1DDAEE6D-7B37-4ED2-B455-26CD208E92FB}" dt="2024-04-22T08:05:25.544" v="4089"/>
          <ac:picMkLst>
            <pc:docMk/>
            <pc:sldMk cId="2463424216" sldId="268"/>
            <ac:picMk id="6" creationId="{AC3A9C5C-72A3-8319-4FD2-F6F0B0590D5B}"/>
          </ac:picMkLst>
        </pc:picChg>
      </pc:sldChg>
      <pc:sldChg chg="modSp mod modNotesTx">
        <pc:chgData name="Lene Lykkegaard" userId="39a547b0-ef8c-4b62-83b8-760c64646c49" providerId="ADAL" clId="{1DDAEE6D-7B37-4ED2-B455-26CD208E92FB}" dt="2024-04-22T09:55:24.273" v="6848" actId="20577"/>
        <pc:sldMkLst>
          <pc:docMk/>
          <pc:sldMk cId="3717338459" sldId="269"/>
        </pc:sldMkLst>
        <pc:spChg chg="mod">
          <ac:chgData name="Lene Lykkegaard" userId="39a547b0-ef8c-4b62-83b8-760c64646c49" providerId="ADAL" clId="{1DDAEE6D-7B37-4ED2-B455-26CD208E92FB}" dt="2024-04-22T09:41:04.008" v="6110" actId="20577"/>
          <ac:spMkLst>
            <pc:docMk/>
            <pc:sldMk cId="3717338459" sldId="269"/>
            <ac:spMk id="2" creationId="{35C8073F-50EC-6DE4-28EB-08F1D4467CF8}"/>
          </ac:spMkLst>
        </pc:spChg>
        <pc:spChg chg="mod">
          <ac:chgData name="Lene Lykkegaard" userId="39a547b0-ef8c-4b62-83b8-760c64646c49" providerId="ADAL" clId="{1DDAEE6D-7B37-4ED2-B455-26CD208E92FB}" dt="2024-04-22T09:54:41.009" v="6774" actId="27636"/>
          <ac:spMkLst>
            <pc:docMk/>
            <pc:sldMk cId="3717338459" sldId="269"/>
            <ac:spMk id="3" creationId="{74ECDB6A-F343-4157-045A-EC37D1C8FF20}"/>
          </ac:spMkLst>
        </pc:spChg>
      </pc:sldChg>
      <pc:sldChg chg="addSp delSp modSp mod modClrScheme chgLayout modNotesTx">
        <pc:chgData name="Lene Lykkegaard" userId="39a547b0-ef8c-4b62-83b8-760c64646c49" providerId="ADAL" clId="{1DDAEE6D-7B37-4ED2-B455-26CD208E92FB}" dt="2024-04-23T09:03:12.765" v="15114" actId="6549"/>
        <pc:sldMkLst>
          <pc:docMk/>
          <pc:sldMk cId="1141547798" sldId="270"/>
        </pc:sldMkLst>
        <pc:spChg chg="mod ord">
          <ac:chgData name="Lene Lykkegaard" userId="39a547b0-ef8c-4b62-83b8-760c64646c49" providerId="ADAL" clId="{1DDAEE6D-7B37-4ED2-B455-26CD208E92FB}" dt="2024-04-22T07:50:35.997" v="4076" actId="700"/>
          <ac:spMkLst>
            <pc:docMk/>
            <pc:sldMk cId="1141547798" sldId="270"/>
            <ac:spMk id="2" creationId="{59CB1DDF-22CD-0F2C-0F7B-8393B0A50CD6}"/>
          </ac:spMkLst>
        </pc:spChg>
        <pc:spChg chg="del mod ord">
          <ac:chgData name="Lene Lykkegaard" userId="39a547b0-ef8c-4b62-83b8-760c64646c49" providerId="ADAL" clId="{1DDAEE6D-7B37-4ED2-B455-26CD208E92FB}" dt="2024-04-22T07:50:35.997" v="4076" actId="700"/>
          <ac:spMkLst>
            <pc:docMk/>
            <pc:sldMk cId="1141547798" sldId="270"/>
            <ac:spMk id="3" creationId="{6E8F6797-B4A0-40D3-80F0-F9A8F82E7B5D}"/>
          </ac:spMkLst>
        </pc:spChg>
        <pc:spChg chg="add del mod ord">
          <ac:chgData name="Lene Lykkegaard" userId="39a547b0-ef8c-4b62-83b8-760c64646c49" providerId="ADAL" clId="{1DDAEE6D-7B37-4ED2-B455-26CD208E92FB}" dt="2024-04-22T11:40:45.384" v="9535"/>
          <ac:spMkLst>
            <pc:docMk/>
            <pc:sldMk cId="1141547798" sldId="270"/>
            <ac:spMk id="4" creationId="{6173DEAA-33CC-486D-F1DE-26F3CE9CDF74}"/>
          </ac:spMkLst>
        </pc:spChg>
        <pc:spChg chg="add mod ord">
          <ac:chgData name="Lene Lykkegaard" userId="39a547b0-ef8c-4b62-83b8-760c64646c49" providerId="ADAL" clId="{1DDAEE6D-7B37-4ED2-B455-26CD208E92FB}" dt="2024-04-22T11:38:28.860" v="9438" actId="20577"/>
          <ac:spMkLst>
            <pc:docMk/>
            <pc:sldMk cId="1141547798" sldId="270"/>
            <ac:spMk id="5" creationId="{768A8268-4CA5-BB33-C7BC-38F9B8879D62}"/>
          </ac:spMkLst>
        </pc:spChg>
        <pc:spChg chg="add del mod">
          <ac:chgData name="Lene Lykkegaard" userId="39a547b0-ef8c-4b62-83b8-760c64646c49" providerId="ADAL" clId="{1DDAEE6D-7B37-4ED2-B455-26CD208E92FB}" dt="2024-04-22T11:42:47.415" v="9544" actId="478"/>
          <ac:spMkLst>
            <pc:docMk/>
            <pc:sldMk cId="1141547798" sldId="270"/>
            <ac:spMk id="9" creationId="{93D2E18C-C74D-589E-C8F2-B7343B71AFE5}"/>
          </ac:spMkLst>
        </pc:spChg>
        <pc:picChg chg="add del mod">
          <ac:chgData name="Lene Lykkegaard" userId="39a547b0-ef8c-4b62-83b8-760c64646c49" providerId="ADAL" clId="{1DDAEE6D-7B37-4ED2-B455-26CD208E92FB}" dt="2024-04-22T11:42:35.891" v="9540" actId="478"/>
          <ac:picMkLst>
            <pc:docMk/>
            <pc:sldMk cId="1141547798" sldId="270"/>
            <ac:picMk id="7" creationId="{92F3C2C4-25DD-6936-DF36-636CAB5EF893}"/>
          </ac:picMkLst>
        </pc:picChg>
        <pc:picChg chg="add mod">
          <ac:chgData name="Lene Lykkegaard" userId="39a547b0-ef8c-4b62-83b8-760c64646c49" providerId="ADAL" clId="{1DDAEE6D-7B37-4ED2-B455-26CD208E92FB}" dt="2024-04-22T11:42:43.851" v="9543" actId="1076"/>
          <ac:picMkLst>
            <pc:docMk/>
            <pc:sldMk cId="1141547798" sldId="270"/>
            <ac:picMk id="1026" creationId="{1E04B20F-45E8-8E63-EF46-B1A5E82D0969}"/>
          </ac:picMkLst>
        </pc:picChg>
        <pc:cxnChg chg="add del mod">
          <ac:chgData name="Lene Lykkegaard" userId="39a547b0-ef8c-4b62-83b8-760c64646c49" providerId="ADAL" clId="{1DDAEE6D-7B37-4ED2-B455-26CD208E92FB}" dt="2024-04-19T14:41:00.716" v="3727" actId="478"/>
          <ac:cxnSpMkLst>
            <pc:docMk/>
            <pc:sldMk cId="1141547798" sldId="270"/>
            <ac:cxnSpMk id="4" creationId="{EFB39402-9002-1B91-08E9-99FBE3DF67BA}"/>
          </ac:cxnSpMkLst>
        </pc:cxnChg>
      </pc:sldChg>
      <pc:sldChg chg="addSp delSp modSp mod modClrScheme chgLayout modNotesTx">
        <pc:chgData name="Lene Lykkegaard" userId="39a547b0-ef8c-4b62-83b8-760c64646c49" providerId="ADAL" clId="{1DDAEE6D-7B37-4ED2-B455-26CD208E92FB}" dt="2024-04-23T09:17:53.671" v="15981" actId="20577"/>
        <pc:sldMkLst>
          <pc:docMk/>
          <pc:sldMk cId="1299432656" sldId="271"/>
        </pc:sldMkLst>
        <pc:spChg chg="mod ord">
          <ac:chgData name="Lene Lykkegaard" userId="39a547b0-ef8c-4b62-83b8-760c64646c49" providerId="ADAL" clId="{1DDAEE6D-7B37-4ED2-B455-26CD208E92FB}" dt="2024-04-22T08:07:31.643" v="4253" actId="700"/>
          <ac:spMkLst>
            <pc:docMk/>
            <pc:sldMk cId="1299432656" sldId="271"/>
            <ac:spMk id="2" creationId="{760793D3-D8E6-CDF8-4534-01750B6EC8B3}"/>
          </ac:spMkLst>
        </pc:spChg>
        <pc:spChg chg="del mod ord">
          <ac:chgData name="Lene Lykkegaard" userId="39a547b0-ef8c-4b62-83b8-760c64646c49" providerId="ADAL" clId="{1DDAEE6D-7B37-4ED2-B455-26CD208E92FB}" dt="2024-04-22T08:07:31.643" v="4253" actId="700"/>
          <ac:spMkLst>
            <pc:docMk/>
            <pc:sldMk cId="1299432656" sldId="271"/>
            <ac:spMk id="3" creationId="{06FAB99D-1E87-2A62-E8FD-FE13DCBC32CE}"/>
          </ac:spMkLst>
        </pc:spChg>
        <pc:spChg chg="add del mod ord">
          <ac:chgData name="Lene Lykkegaard" userId="39a547b0-ef8c-4b62-83b8-760c64646c49" providerId="ADAL" clId="{1DDAEE6D-7B37-4ED2-B455-26CD208E92FB}" dt="2024-04-23T09:17:03.219" v="15926" actId="1032"/>
          <ac:spMkLst>
            <pc:docMk/>
            <pc:sldMk cId="1299432656" sldId="271"/>
            <ac:spMk id="4" creationId="{BB3D20B1-77D1-8149-24DC-EC9F842C5A9D}"/>
          </ac:spMkLst>
        </pc:spChg>
        <pc:graphicFrameChg chg="add mod modGraphic">
          <ac:chgData name="Lene Lykkegaard" userId="39a547b0-ef8c-4b62-83b8-760c64646c49" providerId="ADAL" clId="{1DDAEE6D-7B37-4ED2-B455-26CD208E92FB}" dt="2024-04-23T09:17:53.671" v="15981" actId="20577"/>
          <ac:graphicFrameMkLst>
            <pc:docMk/>
            <pc:sldMk cId="1299432656" sldId="271"/>
            <ac:graphicFrameMk id="3" creationId="{733527DA-0223-0EAD-5355-EBD9823BB950}"/>
          </ac:graphicFrameMkLst>
        </pc:graphicFrameChg>
      </pc:sldChg>
      <pc:sldChg chg="addSp delSp modSp new mod ord modClrScheme modAnim chgLayout modNotesTx">
        <pc:chgData name="Lene Lykkegaard" userId="39a547b0-ef8c-4b62-83b8-760c64646c49" providerId="ADAL" clId="{1DDAEE6D-7B37-4ED2-B455-26CD208E92FB}" dt="2024-04-23T08:41:59.212" v="13989" actId="20577"/>
        <pc:sldMkLst>
          <pc:docMk/>
          <pc:sldMk cId="1325702707" sldId="272"/>
        </pc:sldMkLst>
        <pc:spChg chg="mod ord">
          <ac:chgData name="Lene Lykkegaard" userId="39a547b0-ef8c-4b62-83b8-760c64646c49" providerId="ADAL" clId="{1DDAEE6D-7B37-4ED2-B455-26CD208E92FB}" dt="2024-04-22T08:07:15.524" v="4252" actId="20577"/>
          <ac:spMkLst>
            <pc:docMk/>
            <pc:sldMk cId="1325702707" sldId="272"/>
            <ac:spMk id="2" creationId="{75B2896D-1711-54D1-8C87-6CE0C8871945}"/>
          </ac:spMkLst>
        </pc:spChg>
        <pc:spChg chg="del mod ord">
          <ac:chgData name="Lene Lykkegaard" userId="39a547b0-ef8c-4b62-83b8-760c64646c49" providerId="ADAL" clId="{1DDAEE6D-7B37-4ED2-B455-26CD208E92FB}" dt="2024-04-22T07:50:01.291" v="4074" actId="700"/>
          <ac:spMkLst>
            <pc:docMk/>
            <pc:sldMk cId="1325702707" sldId="272"/>
            <ac:spMk id="3" creationId="{80F425C5-CC1D-1B39-D11A-A17088DE6A13}"/>
          </ac:spMkLst>
        </pc:spChg>
        <pc:spChg chg="add mod ord">
          <ac:chgData name="Lene Lykkegaard" userId="39a547b0-ef8c-4b62-83b8-760c64646c49" providerId="ADAL" clId="{1DDAEE6D-7B37-4ED2-B455-26CD208E92FB}" dt="2024-04-22T08:06:36.402" v="4176"/>
          <ac:spMkLst>
            <pc:docMk/>
            <pc:sldMk cId="1325702707" sldId="272"/>
            <ac:spMk id="4" creationId="{FBCACEF6-B0F9-B0C5-2404-6BB5218C4A67}"/>
          </ac:spMkLst>
        </pc:spChg>
        <pc:spChg chg="add mod ord">
          <ac:chgData name="Lene Lykkegaard" userId="39a547b0-ef8c-4b62-83b8-760c64646c49" providerId="ADAL" clId="{1DDAEE6D-7B37-4ED2-B455-26CD208E92FB}" dt="2024-04-22T11:18:42.959" v="8100" actId="20577"/>
          <ac:spMkLst>
            <pc:docMk/>
            <pc:sldMk cId="1325702707" sldId="272"/>
            <ac:spMk id="5" creationId="{409306A4-7C8F-EEEF-046C-1C6F47C1511F}"/>
          </ac:spMkLst>
        </pc:spChg>
        <pc:spChg chg="add mod ord">
          <ac:chgData name="Lene Lykkegaard" userId="39a547b0-ef8c-4b62-83b8-760c64646c49" providerId="ADAL" clId="{1DDAEE6D-7B37-4ED2-B455-26CD208E92FB}" dt="2024-04-23T08:28:03.483" v="13691" actId="1076"/>
          <ac:spMkLst>
            <pc:docMk/>
            <pc:sldMk cId="1325702707" sldId="272"/>
            <ac:spMk id="6" creationId="{01A45D0D-9679-94BB-6AF1-335F36A52126}"/>
          </ac:spMkLst>
        </pc:spChg>
        <pc:spChg chg="add mod ord">
          <ac:chgData name="Lene Lykkegaard" userId="39a547b0-ef8c-4b62-83b8-760c64646c49" providerId="ADAL" clId="{1DDAEE6D-7B37-4ED2-B455-26CD208E92FB}" dt="2024-04-23T08:34:19.099" v="13792" actId="20577"/>
          <ac:spMkLst>
            <pc:docMk/>
            <pc:sldMk cId="1325702707" sldId="272"/>
            <ac:spMk id="7" creationId="{8DF24889-ED8B-4B60-1ADD-646BC0F40D44}"/>
          </ac:spMkLst>
        </pc:spChg>
      </pc:sldChg>
      <pc:sldChg chg="modSp add del mod ord">
        <pc:chgData name="Lene Lykkegaard" userId="39a547b0-ef8c-4b62-83b8-760c64646c49" providerId="ADAL" clId="{1DDAEE6D-7B37-4ED2-B455-26CD208E92FB}" dt="2024-04-23T09:12:06.024" v="15121" actId="47"/>
        <pc:sldMkLst>
          <pc:docMk/>
          <pc:sldMk cId="1752514318" sldId="1081"/>
        </pc:sldMkLst>
        <pc:spChg chg="mod">
          <ac:chgData name="Lene Lykkegaard" userId="39a547b0-ef8c-4b62-83b8-760c64646c49" providerId="ADAL" clId="{1DDAEE6D-7B37-4ED2-B455-26CD208E92FB}" dt="2024-04-22T07:45:02.986" v="4046" actId="27636"/>
          <ac:spMkLst>
            <pc:docMk/>
            <pc:sldMk cId="1752514318" sldId="1081"/>
            <ac:spMk id="3" creationId="{4F53F0A3-DB56-4240-20DB-FCC5148A99FB}"/>
          </ac:spMkLst>
        </pc:spChg>
      </pc:sldChg>
      <pc:sldChg chg="modSp add del mod modNotesTx">
        <pc:chgData name="Lene Lykkegaard" userId="39a547b0-ef8c-4b62-83b8-760c64646c49" providerId="ADAL" clId="{1DDAEE6D-7B37-4ED2-B455-26CD208E92FB}" dt="2024-04-23T07:54:59.294" v="10350" actId="20577"/>
        <pc:sldMkLst>
          <pc:docMk/>
          <pc:sldMk cId="657859536" sldId="1082"/>
        </pc:sldMkLst>
        <pc:spChg chg="mod">
          <ac:chgData name="Lene Lykkegaard" userId="39a547b0-ef8c-4b62-83b8-760c64646c49" providerId="ADAL" clId="{1DDAEE6D-7B37-4ED2-B455-26CD208E92FB}" dt="2024-04-22T07:45:43.981" v="4050"/>
          <ac:spMkLst>
            <pc:docMk/>
            <pc:sldMk cId="657859536" sldId="1082"/>
            <ac:spMk id="2" creationId="{0AC6B7DC-E197-9ED2-1BC4-4F02B8949438}"/>
          </ac:spMkLst>
        </pc:spChg>
      </pc:sldChg>
      <pc:sldChg chg="add del">
        <pc:chgData name="Lene Lykkegaard" userId="39a547b0-ef8c-4b62-83b8-760c64646c49" providerId="ADAL" clId="{1DDAEE6D-7B37-4ED2-B455-26CD208E92FB}" dt="2024-04-22T07:50:15.234" v="4075" actId="47"/>
        <pc:sldMkLst>
          <pc:docMk/>
          <pc:sldMk cId="431337946" sldId="1083"/>
        </pc:sldMkLst>
      </pc:sldChg>
      <pc:sldChg chg="modSp new mod modNotesTx">
        <pc:chgData name="Lene Lykkegaard" userId="39a547b0-ef8c-4b62-83b8-760c64646c49" providerId="ADAL" clId="{1DDAEE6D-7B37-4ED2-B455-26CD208E92FB}" dt="2024-04-22T11:34:05.964" v="9281" actId="20577"/>
        <pc:sldMkLst>
          <pc:docMk/>
          <pc:sldMk cId="1098126679" sldId="1083"/>
        </pc:sldMkLst>
        <pc:spChg chg="mod">
          <ac:chgData name="Lene Lykkegaard" userId="39a547b0-ef8c-4b62-83b8-760c64646c49" providerId="ADAL" clId="{1DDAEE6D-7B37-4ED2-B455-26CD208E92FB}" dt="2024-04-22T08:27:00.396" v="4473" actId="20577"/>
          <ac:spMkLst>
            <pc:docMk/>
            <pc:sldMk cId="1098126679" sldId="1083"/>
            <ac:spMk id="2" creationId="{05CDDE47-84C3-D6B1-3619-502D2D4A691A}"/>
          </ac:spMkLst>
        </pc:spChg>
        <pc:spChg chg="mod">
          <ac:chgData name="Lene Lykkegaard" userId="39a547b0-ef8c-4b62-83b8-760c64646c49" providerId="ADAL" clId="{1DDAEE6D-7B37-4ED2-B455-26CD208E92FB}" dt="2024-04-22T11:25:11.835" v="8912" actId="20577"/>
          <ac:spMkLst>
            <pc:docMk/>
            <pc:sldMk cId="1098126679" sldId="1083"/>
            <ac:spMk id="3" creationId="{464AF247-9DA7-3B2B-EEBD-9EAF538BE887}"/>
          </ac:spMkLst>
        </pc:spChg>
      </pc:sldChg>
      <pc:sldChg chg="modSp new mod modNotesTx">
        <pc:chgData name="Lene Lykkegaard" userId="39a547b0-ef8c-4b62-83b8-760c64646c49" providerId="ADAL" clId="{1DDAEE6D-7B37-4ED2-B455-26CD208E92FB}" dt="2024-04-23T07:54:37.324" v="10341" actId="20577"/>
        <pc:sldMkLst>
          <pc:docMk/>
          <pc:sldMk cId="400230325" sldId="1084"/>
        </pc:sldMkLst>
        <pc:spChg chg="mod">
          <ac:chgData name="Lene Lykkegaard" userId="39a547b0-ef8c-4b62-83b8-760c64646c49" providerId="ADAL" clId="{1DDAEE6D-7B37-4ED2-B455-26CD208E92FB}" dt="2024-04-22T08:15:56.995" v="4316" actId="20577"/>
          <ac:spMkLst>
            <pc:docMk/>
            <pc:sldMk cId="400230325" sldId="1084"/>
            <ac:spMk id="2" creationId="{56A21F80-88B1-76C2-54F6-827396BC3C5D}"/>
          </ac:spMkLst>
        </pc:spChg>
      </pc:sldChg>
      <pc:sldChg chg="add del">
        <pc:chgData name="Lene Lykkegaard" userId="39a547b0-ef8c-4b62-83b8-760c64646c49" providerId="ADAL" clId="{1DDAEE6D-7B37-4ED2-B455-26CD208E92FB}" dt="2024-04-22T07:50:15.234" v="4075" actId="47"/>
        <pc:sldMkLst>
          <pc:docMk/>
          <pc:sldMk cId="2526162954" sldId="1084"/>
        </pc:sldMkLst>
      </pc:sldChg>
      <pc:sldChg chg="modSp new mod modNotesTx">
        <pc:chgData name="Lene Lykkegaard" userId="39a547b0-ef8c-4b62-83b8-760c64646c49" providerId="ADAL" clId="{1DDAEE6D-7B37-4ED2-B455-26CD208E92FB}" dt="2024-04-23T09:11:54.320" v="15120" actId="20577"/>
        <pc:sldMkLst>
          <pc:docMk/>
          <pc:sldMk cId="853297398" sldId="1085"/>
        </pc:sldMkLst>
        <pc:spChg chg="mod">
          <ac:chgData name="Lene Lykkegaard" userId="39a547b0-ef8c-4b62-83b8-760c64646c49" providerId="ADAL" clId="{1DDAEE6D-7B37-4ED2-B455-26CD208E92FB}" dt="2024-04-22T08:20:38.649" v="4388" actId="20577"/>
          <ac:spMkLst>
            <pc:docMk/>
            <pc:sldMk cId="853297398" sldId="1085"/>
            <ac:spMk id="2" creationId="{0917E2C1-2F85-1F81-30C5-A6BD721CBF24}"/>
          </ac:spMkLst>
        </pc:spChg>
      </pc:sldChg>
      <pc:sldChg chg="add del">
        <pc:chgData name="Lene Lykkegaard" userId="39a547b0-ef8c-4b62-83b8-760c64646c49" providerId="ADAL" clId="{1DDAEE6D-7B37-4ED2-B455-26CD208E92FB}" dt="2024-04-22T07:50:15.234" v="4075" actId="47"/>
        <pc:sldMkLst>
          <pc:docMk/>
          <pc:sldMk cId="1125688549" sldId="1085"/>
        </pc:sldMkLst>
      </pc:sldChg>
      <pc:sldChg chg="modSp new mod modNotesTx">
        <pc:chgData name="Lene Lykkegaard" userId="39a547b0-ef8c-4b62-83b8-760c64646c49" providerId="ADAL" clId="{1DDAEE6D-7B37-4ED2-B455-26CD208E92FB}" dt="2024-04-23T09:16:27.945" v="15925" actId="20577"/>
        <pc:sldMkLst>
          <pc:docMk/>
          <pc:sldMk cId="1065679395" sldId="1086"/>
        </pc:sldMkLst>
        <pc:spChg chg="mod">
          <ac:chgData name="Lene Lykkegaard" userId="39a547b0-ef8c-4b62-83b8-760c64646c49" providerId="ADAL" clId="{1DDAEE6D-7B37-4ED2-B455-26CD208E92FB}" dt="2024-04-22T08:21:23.913" v="4415" actId="20577"/>
          <ac:spMkLst>
            <pc:docMk/>
            <pc:sldMk cId="1065679395" sldId="1086"/>
            <ac:spMk id="2" creationId="{EF63EB82-5BD6-C815-BB28-B78E2E3D93C1}"/>
          </ac:spMkLst>
        </pc:spChg>
      </pc:sldChg>
      <pc:sldChg chg="addSp delSp modSp new mod chgLayout modNotesTx">
        <pc:chgData name="Lene Lykkegaard" userId="39a547b0-ef8c-4b62-83b8-760c64646c49" providerId="ADAL" clId="{1DDAEE6D-7B37-4ED2-B455-26CD208E92FB}" dt="2024-04-22T08:22:05.584" v="4426" actId="20577"/>
        <pc:sldMkLst>
          <pc:docMk/>
          <pc:sldMk cId="2832088073" sldId="1087"/>
        </pc:sldMkLst>
        <pc:spChg chg="del">
          <ac:chgData name="Lene Lykkegaard" userId="39a547b0-ef8c-4b62-83b8-760c64646c49" providerId="ADAL" clId="{1DDAEE6D-7B37-4ED2-B455-26CD208E92FB}" dt="2024-04-22T08:21:37.838" v="4417" actId="700"/>
          <ac:spMkLst>
            <pc:docMk/>
            <pc:sldMk cId="2832088073" sldId="1087"/>
            <ac:spMk id="2" creationId="{73419731-F45B-DB88-CE8F-45523A555DCB}"/>
          </ac:spMkLst>
        </pc:spChg>
        <pc:spChg chg="del">
          <ac:chgData name="Lene Lykkegaard" userId="39a547b0-ef8c-4b62-83b8-760c64646c49" providerId="ADAL" clId="{1DDAEE6D-7B37-4ED2-B455-26CD208E92FB}" dt="2024-04-22T08:21:37.838" v="4417" actId="700"/>
          <ac:spMkLst>
            <pc:docMk/>
            <pc:sldMk cId="2832088073" sldId="1087"/>
            <ac:spMk id="3" creationId="{542B5F30-D5B9-058A-5E29-FE8B25AC8CF3}"/>
          </ac:spMkLst>
        </pc:spChg>
        <pc:spChg chg="add mod ord">
          <ac:chgData name="Lene Lykkegaard" userId="39a547b0-ef8c-4b62-83b8-760c64646c49" providerId="ADAL" clId="{1DDAEE6D-7B37-4ED2-B455-26CD208E92FB}" dt="2024-04-22T08:21:40.474" v="4421" actId="20577"/>
          <ac:spMkLst>
            <pc:docMk/>
            <pc:sldMk cId="2832088073" sldId="1087"/>
            <ac:spMk id="4" creationId="{E11A39F9-F9AF-8727-F3FD-131A37D2CA24}"/>
          </ac:spMkLst>
        </pc:spChg>
        <pc:spChg chg="add mod ord">
          <ac:chgData name="Lene Lykkegaard" userId="39a547b0-ef8c-4b62-83b8-760c64646c49" providerId="ADAL" clId="{1DDAEE6D-7B37-4ED2-B455-26CD208E92FB}" dt="2024-04-22T08:21:37.838" v="4417" actId="700"/>
          <ac:spMkLst>
            <pc:docMk/>
            <pc:sldMk cId="2832088073" sldId="1087"/>
            <ac:spMk id="5" creationId="{19A9BAF2-301C-44BC-CFF9-73904BFA07D2}"/>
          </ac:spMkLst>
        </pc:spChg>
      </pc:sldChg>
    </pc:docChg>
  </pc:docChgLst>
  <pc:docChgLst>
    <pc:chgData name="Naja Kinch Sohn" userId="99d85bbc-4d9e-4eb0-b466-fd9ea0f96bc7" providerId="ADAL" clId="{8FED3E7C-A117-4682-AD20-7CB7D4A7FACB}"/>
    <pc:docChg chg="undo custSel addSld delSld modSld">
      <pc:chgData name="Naja Kinch Sohn" userId="99d85bbc-4d9e-4eb0-b466-fd9ea0f96bc7" providerId="ADAL" clId="{8FED3E7C-A117-4682-AD20-7CB7D4A7FACB}" dt="2024-04-16T09:30:35.140" v="2188" actId="680"/>
      <pc:docMkLst>
        <pc:docMk/>
      </pc:docMkLst>
      <pc:sldChg chg="modSp mod">
        <pc:chgData name="Naja Kinch Sohn" userId="99d85bbc-4d9e-4eb0-b466-fd9ea0f96bc7" providerId="ADAL" clId="{8FED3E7C-A117-4682-AD20-7CB7D4A7FACB}" dt="2024-04-16T08:57:29.172" v="0" actId="20577"/>
        <pc:sldMkLst>
          <pc:docMk/>
          <pc:sldMk cId="3644584816" sldId="256"/>
        </pc:sldMkLst>
        <pc:spChg chg="mod">
          <ac:chgData name="Naja Kinch Sohn" userId="99d85bbc-4d9e-4eb0-b466-fd9ea0f96bc7" providerId="ADAL" clId="{8FED3E7C-A117-4682-AD20-7CB7D4A7FACB}" dt="2024-04-16T08:57:29.172" v="0" actId="20577"/>
          <ac:spMkLst>
            <pc:docMk/>
            <pc:sldMk cId="3644584816" sldId="256"/>
            <ac:spMk id="2" creationId="{2C539ACB-5290-2B40-4FC9-7108148B36E8}"/>
          </ac:spMkLst>
        </pc:spChg>
      </pc:sldChg>
      <pc:sldChg chg="modSp modAnim modNotesTx">
        <pc:chgData name="Naja Kinch Sohn" userId="99d85bbc-4d9e-4eb0-b466-fd9ea0f96bc7" providerId="ADAL" clId="{8FED3E7C-A117-4682-AD20-7CB7D4A7FACB}" dt="2024-04-16T09:26:12.455" v="1825" actId="20577"/>
        <pc:sldMkLst>
          <pc:docMk/>
          <pc:sldMk cId="4022599266" sldId="257"/>
        </pc:sldMkLst>
        <pc:spChg chg="mod">
          <ac:chgData name="Naja Kinch Sohn" userId="99d85bbc-4d9e-4eb0-b466-fd9ea0f96bc7" providerId="ADAL" clId="{8FED3E7C-A117-4682-AD20-7CB7D4A7FACB}" dt="2024-04-16T09:25:41.443" v="1824" actId="20577"/>
          <ac:spMkLst>
            <pc:docMk/>
            <pc:sldMk cId="4022599266" sldId="257"/>
            <ac:spMk id="3" creationId="{70BC0E8B-5E3C-8928-236E-8E570A6AAF89}"/>
          </ac:spMkLst>
        </pc:spChg>
      </pc:sldChg>
      <pc:sldChg chg="modSp mod modNotesTx">
        <pc:chgData name="Naja Kinch Sohn" userId="99d85bbc-4d9e-4eb0-b466-fd9ea0f96bc7" providerId="ADAL" clId="{8FED3E7C-A117-4682-AD20-7CB7D4A7FACB}" dt="2024-04-16T09:12:55.887" v="1228" actId="20577"/>
        <pc:sldMkLst>
          <pc:docMk/>
          <pc:sldMk cId="1353076852" sldId="258"/>
        </pc:sldMkLst>
        <pc:spChg chg="mod">
          <ac:chgData name="Naja Kinch Sohn" userId="99d85bbc-4d9e-4eb0-b466-fd9ea0f96bc7" providerId="ADAL" clId="{8FED3E7C-A117-4682-AD20-7CB7D4A7FACB}" dt="2024-04-16T08:57:47.095" v="14" actId="20577"/>
          <ac:spMkLst>
            <pc:docMk/>
            <pc:sldMk cId="1353076852" sldId="258"/>
            <ac:spMk id="7" creationId="{C2218091-D213-B4AC-8C77-8F2C80B78DC5}"/>
          </ac:spMkLst>
        </pc:spChg>
      </pc:sldChg>
      <pc:sldChg chg="modNotesTx">
        <pc:chgData name="Naja Kinch Sohn" userId="99d85bbc-4d9e-4eb0-b466-fd9ea0f96bc7" providerId="ADAL" clId="{8FED3E7C-A117-4682-AD20-7CB7D4A7FACB}" dt="2024-04-16T09:14:15.586" v="1251" actId="20577"/>
        <pc:sldMkLst>
          <pc:docMk/>
          <pc:sldMk cId="1172540411" sldId="259"/>
        </pc:sldMkLst>
      </pc:sldChg>
      <pc:sldChg chg="modSp mod modNotesTx">
        <pc:chgData name="Naja Kinch Sohn" userId="99d85bbc-4d9e-4eb0-b466-fd9ea0f96bc7" providerId="ADAL" clId="{8FED3E7C-A117-4682-AD20-7CB7D4A7FACB}" dt="2024-04-16T09:20:05.432" v="1490" actId="20577"/>
        <pc:sldMkLst>
          <pc:docMk/>
          <pc:sldMk cId="283151786" sldId="260"/>
        </pc:sldMkLst>
        <pc:spChg chg="mod">
          <ac:chgData name="Naja Kinch Sohn" userId="99d85bbc-4d9e-4eb0-b466-fd9ea0f96bc7" providerId="ADAL" clId="{8FED3E7C-A117-4682-AD20-7CB7D4A7FACB}" dt="2024-04-16T09:14:44.094" v="1252" actId="20577"/>
          <ac:spMkLst>
            <pc:docMk/>
            <pc:sldMk cId="283151786" sldId="260"/>
            <ac:spMk id="2" creationId="{8D1CD067-0ADE-FF22-6317-4D797AF7662E}"/>
          </ac:spMkLst>
        </pc:spChg>
      </pc:sldChg>
      <pc:sldChg chg="modNotesTx">
        <pc:chgData name="Naja Kinch Sohn" userId="99d85bbc-4d9e-4eb0-b466-fd9ea0f96bc7" providerId="ADAL" clId="{8FED3E7C-A117-4682-AD20-7CB7D4A7FACB}" dt="2024-04-16T09:20:57.070" v="1565" actId="20577"/>
        <pc:sldMkLst>
          <pc:docMk/>
          <pc:sldMk cId="2469765093" sldId="261"/>
        </pc:sldMkLst>
      </pc:sldChg>
      <pc:sldChg chg="modSp mod modNotesTx">
        <pc:chgData name="Naja Kinch Sohn" userId="99d85bbc-4d9e-4eb0-b466-fd9ea0f96bc7" providerId="ADAL" clId="{8FED3E7C-A117-4682-AD20-7CB7D4A7FACB}" dt="2024-04-16T09:24:15.190" v="1818" actId="114"/>
        <pc:sldMkLst>
          <pc:docMk/>
          <pc:sldMk cId="1005917007" sldId="262"/>
        </pc:sldMkLst>
        <pc:spChg chg="mod">
          <ac:chgData name="Naja Kinch Sohn" userId="99d85bbc-4d9e-4eb0-b466-fd9ea0f96bc7" providerId="ADAL" clId="{8FED3E7C-A117-4682-AD20-7CB7D4A7FACB}" dt="2024-04-16T09:24:15.190" v="1818" actId="114"/>
          <ac:spMkLst>
            <pc:docMk/>
            <pc:sldMk cId="1005917007" sldId="262"/>
            <ac:spMk id="3" creationId="{C2A7DFA5-622A-09D9-75D8-7D288C81D78B}"/>
          </ac:spMkLst>
        </pc:spChg>
      </pc:sldChg>
      <pc:sldChg chg="modNotesTx">
        <pc:chgData name="Naja Kinch Sohn" userId="99d85bbc-4d9e-4eb0-b466-fd9ea0f96bc7" providerId="ADAL" clId="{8FED3E7C-A117-4682-AD20-7CB7D4A7FACB}" dt="2024-04-16T09:24:29.213" v="1822"/>
        <pc:sldMkLst>
          <pc:docMk/>
          <pc:sldMk cId="3757959085" sldId="263"/>
        </pc:sldMkLst>
      </pc:sldChg>
      <pc:sldChg chg="add del">
        <pc:chgData name="Naja Kinch Sohn" userId="99d85bbc-4d9e-4eb0-b466-fd9ea0f96bc7" providerId="ADAL" clId="{8FED3E7C-A117-4682-AD20-7CB7D4A7FACB}" dt="2024-04-16T09:26:20.451" v="1826" actId="47"/>
        <pc:sldMkLst>
          <pc:docMk/>
          <pc:sldMk cId="507984539" sldId="264"/>
        </pc:sldMkLst>
      </pc:sldChg>
      <pc:sldChg chg="modSp mod modNotesTx">
        <pc:chgData name="Naja Kinch Sohn" userId="99d85bbc-4d9e-4eb0-b466-fd9ea0f96bc7" providerId="ADAL" clId="{8FED3E7C-A117-4682-AD20-7CB7D4A7FACB}" dt="2024-04-16T09:29:42.074" v="2186" actId="20577"/>
        <pc:sldMkLst>
          <pc:docMk/>
          <pc:sldMk cId="2527963854" sldId="265"/>
        </pc:sldMkLst>
        <pc:spChg chg="mod">
          <ac:chgData name="Naja Kinch Sohn" userId="99d85bbc-4d9e-4eb0-b466-fd9ea0f96bc7" providerId="ADAL" clId="{8FED3E7C-A117-4682-AD20-7CB7D4A7FACB}" dt="2024-04-16T09:26:34.076" v="1836" actId="5793"/>
          <ac:spMkLst>
            <pc:docMk/>
            <pc:sldMk cId="2527963854" sldId="265"/>
            <ac:spMk id="3" creationId="{0851C1B2-DCC1-00CA-E7B1-48EF26068E1C}"/>
          </ac:spMkLst>
        </pc:spChg>
      </pc:sldChg>
      <pc:sldChg chg="modSp new mod modNotesTx">
        <pc:chgData name="Naja Kinch Sohn" userId="99d85bbc-4d9e-4eb0-b466-fd9ea0f96bc7" providerId="ADAL" clId="{8FED3E7C-A117-4682-AD20-7CB7D4A7FACB}" dt="2024-04-16T09:28:32.080" v="2055" actId="20577"/>
        <pc:sldMkLst>
          <pc:docMk/>
          <pc:sldMk cId="3717338459" sldId="269"/>
        </pc:sldMkLst>
        <pc:spChg chg="mod">
          <ac:chgData name="Naja Kinch Sohn" userId="99d85bbc-4d9e-4eb0-b466-fd9ea0f96bc7" providerId="ADAL" clId="{8FED3E7C-A117-4682-AD20-7CB7D4A7FACB}" dt="2024-04-16T09:26:45.708" v="1865" actId="20577"/>
          <ac:spMkLst>
            <pc:docMk/>
            <pc:sldMk cId="3717338459" sldId="269"/>
            <ac:spMk id="2" creationId="{35C8073F-50EC-6DE4-28EB-08F1D4467CF8}"/>
          </ac:spMkLst>
        </pc:spChg>
        <pc:spChg chg="mod">
          <ac:chgData name="Naja Kinch Sohn" userId="99d85bbc-4d9e-4eb0-b466-fd9ea0f96bc7" providerId="ADAL" clId="{8FED3E7C-A117-4682-AD20-7CB7D4A7FACB}" dt="2024-04-16T09:27:15.426" v="1963" actId="20577"/>
          <ac:spMkLst>
            <pc:docMk/>
            <pc:sldMk cId="3717338459" sldId="269"/>
            <ac:spMk id="3" creationId="{74ECDB6A-F343-4157-045A-EC37D1C8FF20}"/>
          </ac:spMkLst>
        </pc:spChg>
      </pc:sldChg>
      <pc:sldChg chg="new">
        <pc:chgData name="Naja Kinch Sohn" userId="99d85bbc-4d9e-4eb0-b466-fd9ea0f96bc7" providerId="ADAL" clId="{8FED3E7C-A117-4682-AD20-7CB7D4A7FACB}" dt="2024-04-16T09:30:34.256" v="2187" actId="680"/>
        <pc:sldMkLst>
          <pc:docMk/>
          <pc:sldMk cId="1141547798" sldId="270"/>
        </pc:sldMkLst>
      </pc:sldChg>
      <pc:sldChg chg="new">
        <pc:chgData name="Naja Kinch Sohn" userId="99d85bbc-4d9e-4eb0-b466-fd9ea0f96bc7" providerId="ADAL" clId="{8FED3E7C-A117-4682-AD20-7CB7D4A7FACB}" dt="2024-04-16T09:30:35.140" v="2188" actId="680"/>
        <pc:sldMkLst>
          <pc:docMk/>
          <pc:sldMk cId="1299432656" sldId="271"/>
        </pc:sldMkLst>
      </pc:sldChg>
    </pc:docChg>
  </pc:docChgLst>
  <pc:docChgLst>
    <pc:chgData name="Lene Lykkegaard" userId="S::lel@redbarnet.dk::39a547b0-ef8c-4b62-83b8-760c64646c49" providerId="AD" clId="Web-{798493F2-61E7-485E-ADD2-99993748B721}"/>
    <pc:docChg chg="modSld">
      <pc:chgData name="Lene Lykkegaard" userId="S::lel@redbarnet.dk::39a547b0-ef8c-4b62-83b8-760c64646c49" providerId="AD" clId="Web-{798493F2-61E7-485E-ADD2-99993748B721}" dt="2024-04-19T13:58:27.163" v="77" actId="20577"/>
      <pc:docMkLst>
        <pc:docMk/>
      </pc:docMkLst>
      <pc:sldChg chg="modSp">
        <pc:chgData name="Lene Lykkegaard" userId="S::lel@redbarnet.dk::39a547b0-ef8c-4b62-83b8-760c64646c49" providerId="AD" clId="Web-{798493F2-61E7-485E-ADD2-99993748B721}" dt="2024-04-19T13:57:07.083" v="37" actId="20577"/>
        <pc:sldMkLst>
          <pc:docMk/>
          <pc:sldMk cId="1005917007" sldId="262"/>
        </pc:sldMkLst>
        <pc:spChg chg="mod">
          <ac:chgData name="Lene Lykkegaard" userId="S::lel@redbarnet.dk::39a547b0-ef8c-4b62-83b8-760c64646c49" providerId="AD" clId="Web-{798493F2-61E7-485E-ADD2-99993748B721}" dt="2024-04-19T13:57:07.083" v="37" actId="20577"/>
          <ac:spMkLst>
            <pc:docMk/>
            <pc:sldMk cId="1005917007" sldId="262"/>
            <ac:spMk id="3" creationId="{C2A7DFA5-622A-09D9-75D8-7D288C81D78B}"/>
          </ac:spMkLst>
        </pc:spChg>
      </pc:sldChg>
      <pc:sldChg chg="modSp">
        <pc:chgData name="Lene Lykkegaard" userId="S::lel@redbarnet.dk::39a547b0-ef8c-4b62-83b8-760c64646c49" providerId="AD" clId="Web-{798493F2-61E7-485E-ADD2-99993748B721}" dt="2024-04-19T13:57:22.677" v="44" actId="20577"/>
        <pc:sldMkLst>
          <pc:docMk/>
          <pc:sldMk cId="3757959085" sldId="263"/>
        </pc:sldMkLst>
        <pc:spChg chg="mod">
          <ac:chgData name="Lene Lykkegaard" userId="S::lel@redbarnet.dk::39a547b0-ef8c-4b62-83b8-760c64646c49" providerId="AD" clId="Web-{798493F2-61E7-485E-ADD2-99993748B721}" dt="2024-04-19T13:57:22.677" v="44" actId="20577"/>
          <ac:spMkLst>
            <pc:docMk/>
            <pc:sldMk cId="3757959085" sldId="263"/>
            <ac:spMk id="3" creationId="{FA0BE2F0-414B-ADBA-78D2-2BB81D8958B5}"/>
          </ac:spMkLst>
        </pc:spChg>
      </pc:sldChg>
      <pc:sldChg chg="modSp">
        <pc:chgData name="Lene Lykkegaard" userId="S::lel@redbarnet.dk::39a547b0-ef8c-4b62-83b8-760c64646c49" providerId="AD" clId="Web-{798493F2-61E7-485E-ADD2-99993748B721}" dt="2024-04-19T13:58:05.115" v="68" actId="20577"/>
        <pc:sldMkLst>
          <pc:docMk/>
          <pc:sldMk cId="2527963854" sldId="265"/>
        </pc:sldMkLst>
        <pc:spChg chg="mod">
          <ac:chgData name="Lene Lykkegaard" userId="S::lel@redbarnet.dk::39a547b0-ef8c-4b62-83b8-760c64646c49" providerId="AD" clId="Web-{798493F2-61E7-485E-ADD2-99993748B721}" dt="2024-04-19T13:58:05.115" v="68" actId="20577"/>
          <ac:spMkLst>
            <pc:docMk/>
            <pc:sldMk cId="2527963854" sldId="265"/>
            <ac:spMk id="3" creationId="{0851C1B2-DCC1-00CA-E7B1-48EF26068E1C}"/>
          </ac:spMkLst>
        </pc:spChg>
      </pc:sldChg>
      <pc:sldChg chg="modSp">
        <pc:chgData name="Lene Lykkegaard" userId="S::lel@redbarnet.dk::39a547b0-ef8c-4b62-83b8-760c64646c49" providerId="AD" clId="Web-{798493F2-61E7-485E-ADD2-99993748B721}" dt="2024-04-19T13:58:27.163" v="77" actId="20577"/>
        <pc:sldMkLst>
          <pc:docMk/>
          <pc:sldMk cId="3717338459" sldId="269"/>
        </pc:sldMkLst>
        <pc:spChg chg="mod">
          <ac:chgData name="Lene Lykkegaard" userId="S::lel@redbarnet.dk::39a547b0-ef8c-4b62-83b8-760c64646c49" providerId="AD" clId="Web-{798493F2-61E7-485E-ADD2-99993748B721}" dt="2024-04-19T13:58:27.163" v="77" actId="20577"/>
          <ac:spMkLst>
            <pc:docMk/>
            <pc:sldMk cId="3717338459" sldId="269"/>
            <ac:spMk id="3" creationId="{74ECDB6A-F343-4157-045A-EC37D1C8FF20}"/>
          </ac:spMkLst>
        </pc:spChg>
      </pc:sldChg>
    </pc:docChg>
  </pc:docChgLst>
  <pc:docChgLst>
    <pc:chgData name="Nikolaj Bøge Gehlert Aabo" userId="S::niaa@redbarnet.dk::f58fe5b0-f729-43d2-97c2-01f9f5b347fa" providerId="AD" clId="Web-{85FD1358-EF15-D96F-DA9D-9916B28767FF}"/>
    <pc:docChg chg="modSld">
      <pc:chgData name="Nikolaj Bøge Gehlert Aabo" userId="S::niaa@redbarnet.dk::f58fe5b0-f729-43d2-97c2-01f9f5b347fa" providerId="AD" clId="Web-{85FD1358-EF15-D96F-DA9D-9916B28767FF}" dt="2024-08-27T11:40:39.454" v="0"/>
      <pc:docMkLst>
        <pc:docMk/>
      </pc:docMkLst>
      <pc:sldChg chg="modNotes">
        <pc:chgData name="Nikolaj Bøge Gehlert Aabo" userId="S::niaa@redbarnet.dk::f58fe5b0-f729-43d2-97c2-01f9f5b347fa" providerId="AD" clId="Web-{85FD1358-EF15-D96F-DA9D-9916B28767FF}" dt="2024-08-27T11:40:39.454" v="0"/>
        <pc:sldMkLst>
          <pc:docMk/>
          <pc:sldMk cId="1065679395" sldId="1086"/>
        </pc:sldMkLst>
      </pc:sldChg>
    </pc:docChg>
  </pc:docChgLst>
  <pc:docChgLst>
    <pc:chgData name="Lene Lykkegaard" userId="S::lel@redbarnet.dk::39a547b0-ef8c-4b62-83b8-760c64646c49" providerId="AD" clId="Web-{845F529E-4ACF-4614-9C2B-249A806BE99F}"/>
    <pc:docChg chg="modSld">
      <pc:chgData name="Lene Lykkegaard" userId="S::lel@redbarnet.dk::39a547b0-ef8c-4b62-83b8-760c64646c49" providerId="AD" clId="Web-{845F529E-4ACF-4614-9C2B-249A806BE99F}" dt="2024-04-30T08:40:17.025" v="58"/>
      <pc:docMkLst>
        <pc:docMk/>
      </pc:docMkLst>
      <pc:sldChg chg="modSp">
        <pc:chgData name="Lene Lykkegaard" userId="S::lel@redbarnet.dk::39a547b0-ef8c-4b62-83b8-760c64646c49" providerId="AD" clId="Web-{845F529E-4ACF-4614-9C2B-249A806BE99F}" dt="2024-04-30T08:39:02.322" v="40" actId="20577"/>
        <pc:sldMkLst>
          <pc:docMk/>
          <pc:sldMk cId="3757959085" sldId="263"/>
        </pc:sldMkLst>
        <pc:spChg chg="mod">
          <ac:chgData name="Lene Lykkegaard" userId="S::lel@redbarnet.dk::39a547b0-ef8c-4b62-83b8-760c64646c49" providerId="AD" clId="Web-{845F529E-4ACF-4614-9C2B-249A806BE99F}" dt="2024-04-30T08:39:02.322" v="40" actId="20577"/>
          <ac:spMkLst>
            <pc:docMk/>
            <pc:sldMk cId="3757959085" sldId="263"/>
            <ac:spMk id="3" creationId="{FA0BE2F0-414B-ADBA-78D2-2BB81D8958B5}"/>
          </ac:spMkLst>
        </pc:spChg>
      </pc:sldChg>
      <pc:sldChg chg="modSp">
        <pc:chgData name="Lene Lykkegaard" userId="S::lel@redbarnet.dk::39a547b0-ef8c-4b62-83b8-760c64646c49" providerId="AD" clId="Web-{845F529E-4ACF-4614-9C2B-249A806BE99F}" dt="2024-04-30T08:39:06.369" v="42" actId="20577"/>
        <pc:sldMkLst>
          <pc:docMk/>
          <pc:sldMk cId="3717338459" sldId="269"/>
        </pc:sldMkLst>
        <pc:spChg chg="mod">
          <ac:chgData name="Lene Lykkegaard" userId="S::lel@redbarnet.dk::39a547b0-ef8c-4b62-83b8-760c64646c49" providerId="AD" clId="Web-{845F529E-4ACF-4614-9C2B-249A806BE99F}" dt="2024-04-30T08:39:06.369" v="42" actId="20577"/>
          <ac:spMkLst>
            <pc:docMk/>
            <pc:sldMk cId="3717338459" sldId="269"/>
            <ac:spMk id="3" creationId="{74ECDB6A-F343-4157-045A-EC37D1C8FF20}"/>
          </ac:spMkLst>
        </pc:spChg>
      </pc:sldChg>
      <pc:sldChg chg="modSp modNotes">
        <pc:chgData name="Lene Lykkegaard" userId="S::lel@redbarnet.dk::39a547b0-ef8c-4b62-83b8-760c64646c49" providerId="AD" clId="Web-{845F529E-4ACF-4614-9C2B-249A806BE99F}" dt="2024-04-30T08:40:17.025" v="58"/>
        <pc:sldMkLst>
          <pc:docMk/>
          <pc:sldMk cId="853297398" sldId="1085"/>
        </pc:sldMkLst>
        <pc:spChg chg="mod">
          <ac:chgData name="Lene Lykkegaard" userId="S::lel@redbarnet.dk::39a547b0-ef8c-4b62-83b8-760c64646c49" providerId="AD" clId="Web-{845F529E-4ACF-4614-9C2B-249A806BE99F}" dt="2024-04-30T08:40:04.165" v="52" actId="20577"/>
          <ac:spMkLst>
            <pc:docMk/>
            <pc:sldMk cId="853297398" sldId="1085"/>
            <ac:spMk id="2" creationId="{0917E2C1-2F85-1F81-30C5-A6BD721CBF24}"/>
          </ac:spMkLst>
        </pc:spChg>
      </pc:sldChg>
    </pc:docChg>
  </pc:docChgLst>
  <pc:docChgLst>
    <pc:chgData name="Lene Lykkegaard" userId="39a547b0-ef8c-4b62-83b8-760c64646c49" providerId="ADAL" clId="{5EDB6F4A-DD6C-457F-8451-22383477E064}"/>
    <pc:docChg chg="undo custSel addSld modSld">
      <pc:chgData name="Lene Lykkegaard" userId="39a547b0-ef8c-4b62-83b8-760c64646c49" providerId="ADAL" clId="{5EDB6F4A-DD6C-457F-8451-22383477E064}" dt="2024-04-30T09:29:35.769" v="2317" actId="20577"/>
      <pc:docMkLst>
        <pc:docMk/>
      </pc:docMkLst>
      <pc:sldChg chg="modSp modAnim">
        <pc:chgData name="Lene Lykkegaard" userId="39a547b0-ef8c-4b62-83b8-760c64646c49" providerId="ADAL" clId="{5EDB6F4A-DD6C-457F-8451-22383477E064}" dt="2024-04-30T08:43:04.911" v="67" actId="20577"/>
        <pc:sldMkLst>
          <pc:docMk/>
          <pc:sldMk cId="4022599266" sldId="257"/>
        </pc:sldMkLst>
        <pc:spChg chg="mod">
          <ac:chgData name="Lene Lykkegaard" userId="39a547b0-ef8c-4b62-83b8-760c64646c49" providerId="ADAL" clId="{5EDB6F4A-DD6C-457F-8451-22383477E064}" dt="2024-04-30T08:43:04.911" v="67" actId="20577"/>
          <ac:spMkLst>
            <pc:docMk/>
            <pc:sldMk cId="4022599266" sldId="257"/>
            <ac:spMk id="3" creationId="{70BC0E8B-5E3C-8928-236E-8E570A6AAF89}"/>
          </ac:spMkLst>
        </pc:spChg>
      </pc:sldChg>
      <pc:sldChg chg="modNotesTx">
        <pc:chgData name="Lene Lykkegaard" userId="39a547b0-ef8c-4b62-83b8-760c64646c49" providerId="ADAL" clId="{5EDB6F4A-DD6C-457F-8451-22383477E064}" dt="2024-04-30T08:44:28.252" v="68" actId="20577"/>
        <pc:sldMkLst>
          <pc:docMk/>
          <pc:sldMk cId="1325702707" sldId="272"/>
        </pc:sldMkLst>
      </pc:sldChg>
      <pc:sldChg chg="addSp delSp modSp new mod modClrScheme chgLayout modNotesTx">
        <pc:chgData name="Lene Lykkegaard" userId="39a547b0-ef8c-4b62-83b8-760c64646c49" providerId="ADAL" clId="{5EDB6F4A-DD6C-457F-8451-22383477E064}" dt="2024-04-30T09:29:35.769" v="2317" actId="20577"/>
        <pc:sldMkLst>
          <pc:docMk/>
          <pc:sldMk cId="512057948" sldId="1088"/>
        </pc:sldMkLst>
        <pc:spChg chg="mod ord">
          <ac:chgData name="Lene Lykkegaard" userId="39a547b0-ef8c-4b62-83b8-760c64646c49" providerId="ADAL" clId="{5EDB6F4A-DD6C-457F-8451-22383477E064}" dt="2024-04-30T09:04:44.609" v="1201" actId="20577"/>
          <ac:spMkLst>
            <pc:docMk/>
            <pc:sldMk cId="512057948" sldId="1088"/>
            <ac:spMk id="2" creationId="{3AFA4EC0-F1A8-DC72-CCE7-E95F4B7594CD}"/>
          </ac:spMkLst>
        </pc:spChg>
        <pc:spChg chg="del mod ord">
          <ac:chgData name="Lene Lykkegaard" userId="39a547b0-ef8c-4b62-83b8-760c64646c49" providerId="ADAL" clId="{5EDB6F4A-DD6C-457F-8451-22383477E064}" dt="2024-04-30T08:48:27.373" v="631" actId="700"/>
          <ac:spMkLst>
            <pc:docMk/>
            <pc:sldMk cId="512057948" sldId="1088"/>
            <ac:spMk id="3" creationId="{11CAAABF-3E40-65AA-5420-BB4DBD505E68}"/>
          </ac:spMkLst>
        </pc:spChg>
        <pc:spChg chg="mod ord">
          <ac:chgData name="Lene Lykkegaard" userId="39a547b0-ef8c-4b62-83b8-760c64646c49" providerId="ADAL" clId="{5EDB6F4A-DD6C-457F-8451-22383477E064}" dt="2024-04-30T08:48:57.611" v="650" actId="1076"/>
          <ac:spMkLst>
            <pc:docMk/>
            <pc:sldMk cId="512057948" sldId="1088"/>
            <ac:spMk id="4" creationId="{35177579-2C7A-901F-C028-B787E42B7190}"/>
          </ac:spMkLst>
        </pc:spChg>
        <pc:spChg chg="mod ord">
          <ac:chgData name="Lene Lykkegaard" userId="39a547b0-ef8c-4b62-83b8-760c64646c49" providerId="ADAL" clId="{5EDB6F4A-DD6C-457F-8451-22383477E064}" dt="2024-04-30T08:48:27.373" v="631" actId="700"/>
          <ac:spMkLst>
            <pc:docMk/>
            <pc:sldMk cId="512057948" sldId="1088"/>
            <ac:spMk id="5" creationId="{D8E4BD2E-8712-D484-D195-F12885EE5639}"/>
          </ac:spMkLst>
        </pc:spChg>
        <pc:spChg chg="add mod ord">
          <ac:chgData name="Lene Lykkegaard" userId="39a547b0-ef8c-4b62-83b8-760c64646c49" providerId="ADAL" clId="{5EDB6F4A-DD6C-457F-8451-22383477E064}" dt="2024-04-30T09:22:24.214" v="2037" actId="20577"/>
          <ac:spMkLst>
            <pc:docMk/>
            <pc:sldMk cId="512057948" sldId="1088"/>
            <ac:spMk id="6" creationId="{F24D4F1E-5AA9-956E-BE32-594EDF9D9002}"/>
          </ac:spMkLst>
        </pc:spChg>
        <pc:spChg chg="add mod ord">
          <ac:chgData name="Lene Lykkegaard" userId="39a547b0-ef8c-4b62-83b8-760c64646c49" providerId="ADAL" clId="{5EDB6F4A-DD6C-457F-8451-22383477E064}" dt="2024-04-30T08:50:16.687" v="820" actId="20577"/>
          <ac:spMkLst>
            <pc:docMk/>
            <pc:sldMk cId="512057948" sldId="1088"/>
            <ac:spMk id="7" creationId="{AA78B630-D86F-A404-C782-7372B80BFB67}"/>
          </ac:spMkLst>
        </pc:spChg>
        <pc:spChg chg="add mod ord">
          <ac:chgData name="Lene Lykkegaard" userId="39a547b0-ef8c-4b62-83b8-760c64646c49" providerId="ADAL" clId="{5EDB6F4A-DD6C-457F-8451-22383477E064}" dt="2024-04-30T09:12:32.175" v="1877" actId="20577"/>
          <ac:spMkLst>
            <pc:docMk/>
            <pc:sldMk cId="512057948" sldId="1088"/>
            <ac:spMk id="8" creationId="{3B39F4BF-759B-FEA3-7CDA-61B744AF13EF}"/>
          </ac:spMkLst>
        </pc:spChg>
      </pc:sldChg>
    </pc:docChg>
  </pc:docChgLst>
  <pc:docChgLst>
    <pc:chgData name="Lene Lykkegaard" userId="S::lel@redbarnet.dk::39a547b0-ef8c-4b62-83b8-760c64646c49" providerId="AD" clId="Web-{3C90B65F-3DCB-4B5D-ACB2-D77ADF8D2A13}"/>
    <pc:docChg chg="modSld">
      <pc:chgData name="Lene Lykkegaard" userId="S::lel@redbarnet.dk::39a547b0-ef8c-4b62-83b8-760c64646c49" providerId="AD" clId="Web-{3C90B65F-3DCB-4B5D-ACB2-D77ADF8D2A13}" dt="2024-04-16T07:01:12.123" v="42"/>
      <pc:docMkLst>
        <pc:docMk/>
      </pc:docMkLst>
      <pc:sldChg chg="modNotes">
        <pc:chgData name="Lene Lykkegaard" userId="S::lel@redbarnet.dk::39a547b0-ef8c-4b62-83b8-760c64646c49" providerId="AD" clId="Web-{3C90B65F-3DCB-4B5D-ACB2-D77ADF8D2A13}" dt="2024-04-16T07:01:12.123" v="42"/>
        <pc:sldMkLst>
          <pc:docMk/>
          <pc:sldMk cId="1005917007" sldId="262"/>
        </pc:sldMkLst>
      </pc:sldChg>
    </pc:docChg>
  </pc:docChgLst>
  <pc:docChgLst>
    <pc:chgData name="Nikolaj Bøge Gehlert Aabo" userId="f58fe5b0-f729-43d2-97c2-01f9f5b347fa" providerId="ADAL" clId="{0EAF4205-2099-4720-B024-926A01FBE073}"/>
    <pc:docChg chg="custSel modSld">
      <pc:chgData name="Nikolaj Bøge Gehlert Aabo" userId="f58fe5b0-f729-43d2-97c2-01f9f5b347fa" providerId="ADAL" clId="{0EAF4205-2099-4720-B024-926A01FBE073}" dt="2024-08-30T11:43:33.644" v="230"/>
      <pc:docMkLst>
        <pc:docMk/>
      </pc:docMkLst>
      <pc:sldChg chg="addSp delSp modSp mod modNotesTx">
        <pc:chgData name="Nikolaj Bøge Gehlert Aabo" userId="f58fe5b0-f729-43d2-97c2-01f9f5b347fa" providerId="ADAL" clId="{0EAF4205-2099-4720-B024-926A01FBE073}" dt="2024-08-27T12:30:51.657" v="197" actId="15"/>
        <pc:sldMkLst>
          <pc:docMk/>
          <pc:sldMk cId="197778121" sldId="267"/>
        </pc:sldMkLst>
        <pc:spChg chg="del mod">
          <ac:chgData name="Nikolaj Bøge Gehlert Aabo" userId="f58fe5b0-f729-43d2-97c2-01f9f5b347fa" providerId="ADAL" clId="{0EAF4205-2099-4720-B024-926A01FBE073}" dt="2024-08-27T12:30:09.667" v="188" actId="478"/>
          <ac:spMkLst>
            <pc:docMk/>
            <pc:sldMk cId="197778121" sldId="267"/>
            <ac:spMk id="2" creationId="{D4E9A79F-6C52-F516-74D6-6693BDAEE8DF}"/>
          </ac:spMkLst>
        </pc:spChg>
        <pc:spChg chg="add mod">
          <ac:chgData name="Nikolaj Bøge Gehlert Aabo" userId="f58fe5b0-f729-43d2-97c2-01f9f5b347fa" providerId="ADAL" clId="{0EAF4205-2099-4720-B024-926A01FBE073}" dt="2024-08-27T12:30:16.870" v="190" actId="404"/>
          <ac:spMkLst>
            <pc:docMk/>
            <pc:sldMk cId="197778121" sldId="267"/>
            <ac:spMk id="3" creationId="{D56B277C-918B-9D30-130C-AEC6E3AE355C}"/>
          </ac:spMkLst>
        </pc:spChg>
        <pc:spChg chg="mod">
          <ac:chgData name="Nikolaj Bøge Gehlert Aabo" userId="f58fe5b0-f729-43d2-97c2-01f9f5b347fa" providerId="ADAL" clId="{0EAF4205-2099-4720-B024-926A01FBE073}" dt="2024-08-27T12:30:51.657" v="197" actId="15"/>
          <ac:spMkLst>
            <pc:docMk/>
            <pc:sldMk cId="197778121" sldId="267"/>
            <ac:spMk id="6" creationId="{D735CB1F-A42A-F239-0464-4F7182D908AF}"/>
          </ac:spMkLst>
        </pc:spChg>
      </pc:sldChg>
      <pc:sldChg chg="modNotesTx">
        <pc:chgData name="Nikolaj Bøge Gehlert Aabo" userId="f58fe5b0-f729-43d2-97c2-01f9f5b347fa" providerId="ADAL" clId="{0EAF4205-2099-4720-B024-926A01FBE073}" dt="2024-08-27T09:32:45.381" v="63" actId="20577"/>
        <pc:sldMkLst>
          <pc:docMk/>
          <pc:sldMk cId="1325702707" sldId="272"/>
        </pc:sldMkLst>
      </pc:sldChg>
      <pc:sldChg chg="modSp mod modNotesTx">
        <pc:chgData name="Nikolaj Bøge Gehlert Aabo" userId="f58fe5b0-f729-43d2-97c2-01f9f5b347fa" providerId="ADAL" clId="{0EAF4205-2099-4720-B024-926A01FBE073}" dt="2024-08-30T11:43:33.644" v="230"/>
        <pc:sldMkLst>
          <pc:docMk/>
          <pc:sldMk cId="657859536" sldId="1082"/>
        </pc:sldMkLst>
        <pc:spChg chg="mod">
          <ac:chgData name="Nikolaj Bøge Gehlert Aabo" userId="f58fe5b0-f729-43d2-97c2-01f9f5b347fa" providerId="ADAL" clId="{0EAF4205-2099-4720-B024-926A01FBE073}" dt="2024-08-19T07:49:23.193" v="14" actId="1036"/>
          <ac:spMkLst>
            <pc:docMk/>
            <pc:sldMk cId="657859536" sldId="1082"/>
            <ac:spMk id="2" creationId="{0AC6B7DC-E197-9ED2-1BC4-4F02B8949438}"/>
          </ac:spMkLst>
        </pc:spChg>
      </pc:sldChg>
      <pc:sldChg chg="addSp delSp modSp mod modNotesTx">
        <pc:chgData name="Nikolaj Bøge Gehlert Aabo" userId="f58fe5b0-f729-43d2-97c2-01f9f5b347fa" providerId="ADAL" clId="{0EAF4205-2099-4720-B024-926A01FBE073}" dt="2024-08-30T11:36:17.429" v="229" actId="1076"/>
        <pc:sldMkLst>
          <pc:docMk/>
          <pc:sldMk cId="853297398" sldId="1085"/>
        </pc:sldMkLst>
        <pc:spChg chg="mod">
          <ac:chgData name="Nikolaj Bøge Gehlert Aabo" userId="f58fe5b0-f729-43d2-97c2-01f9f5b347fa" providerId="ADAL" clId="{0EAF4205-2099-4720-B024-926A01FBE073}" dt="2024-08-30T11:36:02.986" v="226" actId="27636"/>
          <ac:spMkLst>
            <pc:docMk/>
            <pc:sldMk cId="853297398" sldId="1085"/>
            <ac:spMk id="3" creationId="{340B60AB-E677-22C0-5A1B-5A921A852255}"/>
          </ac:spMkLst>
        </pc:spChg>
        <pc:grpChg chg="del">
          <ac:chgData name="Nikolaj Bøge Gehlert Aabo" userId="f58fe5b0-f729-43d2-97c2-01f9f5b347fa" providerId="ADAL" clId="{0EAF4205-2099-4720-B024-926A01FBE073}" dt="2024-08-30T11:35:49.814" v="221" actId="478"/>
          <ac:grpSpMkLst>
            <pc:docMk/>
            <pc:sldMk cId="853297398" sldId="1085"/>
            <ac:grpSpMk id="4" creationId="{61ABEB23-B965-F0F7-01D9-92233DFAD108}"/>
          </ac:grpSpMkLst>
        </pc:grpChg>
        <pc:picChg chg="add mod">
          <ac:chgData name="Nikolaj Bøge Gehlert Aabo" userId="f58fe5b0-f729-43d2-97c2-01f9f5b347fa" providerId="ADAL" clId="{0EAF4205-2099-4720-B024-926A01FBE073}" dt="2024-08-30T11:36:17.429" v="229" actId="1076"/>
          <ac:picMkLst>
            <pc:docMk/>
            <pc:sldMk cId="853297398" sldId="1085"/>
            <ac:picMk id="8" creationId="{387F016D-E53E-0422-7FA0-DD263FCF4661}"/>
          </ac:picMkLst>
        </pc:picChg>
      </pc:sldChg>
      <pc:sldChg chg="modNotesTx">
        <pc:chgData name="Nikolaj Bøge Gehlert Aabo" userId="f58fe5b0-f729-43d2-97c2-01f9f5b347fa" providerId="ADAL" clId="{0EAF4205-2099-4720-B024-926A01FBE073}" dt="2024-08-27T09:35:06.284" v="149" actId="20577"/>
        <pc:sldMkLst>
          <pc:docMk/>
          <pc:sldMk cId="1065679395" sldId="1086"/>
        </pc:sldMkLst>
      </pc:sldChg>
      <pc:sldChg chg="modNotesTx">
        <pc:chgData name="Nikolaj Bøge Gehlert Aabo" userId="f58fe5b0-f729-43d2-97c2-01f9f5b347fa" providerId="ADAL" clId="{0EAF4205-2099-4720-B024-926A01FBE073}" dt="2024-08-27T09:35:20.932" v="151" actId="20577"/>
        <pc:sldMkLst>
          <pc:docMk/>
          <pc:sldMk cId="2832088073" sldId="1087"/>
        </pc:sldMkLst>
      </pc:sldChg>
      <pc:sldChg chg="modSp mod modNotesTx">
        <pc:chgData name="Nikolaj Bøge Gehlert Aabo" userId="f58fe5b0-f729-43d2-97c2-01f9f5b347fa" providerId="ADAL" clId="{0EAF4205-2099-4720-B024-926A01FBE073}" dt="2024-08-27T12:31:19.482" v="214" actId="1036"/>
        <pc:sldMkLst>
          <pc:docMk/>
          <pc:sldMk cId="3608296028" sldId="1088"/>
        </pc:sldMkLst>
        <pc:spChg chg="mod">
          <ac:chgData name="Nikolaj Bøge Gehlert Aabo" userId="f58fe5b0-f729-43d2-97c2-01f9f5b347fa" providerId="ADAL" clId="{0EAF4205-2099-4720-B024-926A01FBE073}" dt="2024-08-27T12:31:19.482" v="214" actId="1036"/>
          <ac:spMkLst>
            <pc:docMk/>
            <pc:sldMk cId="3608296028" sldId="1088"/>
            <ac:spMk id="2" creationId="{387B482C-B2B8-BEB7-9B91-EBFEDA3D750D}"/>
          </ac:spMkLst>
        </pc:spChg>
      </pc:sldChg>
      <pc:sldChg chg="modSp mod modAnim modNotesTx">
        <pc:chgData name="Nikolaj Bøge Gehlert Aabo" userId="f58fe5b0-f729-43d2-97c2-01f9f5b347fa" providerId="ADAL" clId="{0EAF4205-2099-4720-B024-926A01FBE073}" dt="2024-08-27T12:29:27.742" v="183" actId="255"/>
        <pc:sldMkLst>
          <pc:docMk/>
          <pc:sldMk cId="1447283936" sldId="1089"/>
        </pc:sldMkLst>
        <pc:spChg chg="mod">
          <ac:chgData name="Nikolaj Bøge Gehlert Aabo" userId="f58fe5b0-f729-43d2-97c2-01f9f5b347fa" providerId="ADAL" clId="{0EAF4205-2099-4720-B024-926A01FBE073}" dt="2024-08-27T12:29:27.742" v="183" actId="255"/>
          <ac:spMkLst>
            <pc:docMk/>
            <pc:sldMk cId="1447283936" sldId="1089"/>
            <ac:spMk id="3" creationId="{5D4A2D19-3F34-4EE3-2007-2118B29AF720}"/>
          </ac:spMkLst>
        </pc:spChg>
        <pc:spChg chg="mod">
          <ac:chgData name="Nikolaj Bøge Gehlert Aabo" userId="f58fe5b0-f729-43d2-97c2-01f9f5b347fa" providerId="ADAL" clId="{0EAF4205-2099-4720-B024-926A01FBE073}" dt="2024-08-27T12:29:23.805" v="182" actId="255"/>
          <ac:spMkLst>
            <pc:docMk/>
            <pc:sldMk cId="1447283936" sldId="1089"/>
            <ac:spMk id="4" creationId="{DE179CE3-84BB-2540-C6AA-A9E36B2ED45B}"/>
          </ac:spMkLst>
        </pc:spChg>
        <pc:spChg chg="mod">
          <ac:chgData name="Nikolaj Bøge Gehlert Aabo" userId="f58fe5b0-f729-43d2-97c2-01f9f5b347fa" providerId="ADAL" clId="{0EAF4205-2099-4720-B024-926A01FBE073}" dt="2024-08-27T12:29:19.112" v="181" actId="255"/>
          <ac:spMkLst>
            <pc:docMk/>
            <pc:sldMk cId="1447283936" sldId="1089"/>
            <ac:spMk id="8" creationId="{B9B2A74F-1175-306D-BF92-30F611A586C5}"/>
          </ac:spMkLst>
        </pc:spChg>
        <pc:picChg chg="mod">
          <ac:chgData name="Nikolaj Bøge Gehlert Aabo" userId="f58fe5b0-f729-43d2-97c2-01f9f5b347fa" providerId="ADAL" clId="{0EAF4205-2099-4720-B024-926A01FBE073}" dt="2024-08-27T09:30:24.172" v="51" actId="1076"/>
          <ac:picMkLst>
            <pc:docMk/>
            <pc:sldMk cId="1447283936" sldId="1089"/>
            <ac:picMk id="7" creationId="{9560A17B-4BD6-409E-6E53-543536D7B9F5}"/>
          </ac:picMkLst>
        </pc:picChg>
      </pc:sldChg>
      <pc:sldChg chg="modSp mod modNotesTx">
        <pc:chgData name="Nikolaj Bøge Gehlert Aabo" userId="f58fe5b0-f729-43d2-97c2-01f9f5b347fa" providerId="ADAL" clId="{0EAF4205-2099-4720-B024-926A01FBE073}" dt="2024-08-27T09:28:29.552" v="17" actId="368"/>
        <pc:sldMkLst>
          <pc:docMk/>
          <pc:sldMk cId="3901029909" sldId="1090"/>
        </pc:sldMkLst>
        <pc:spChg chg="mod">
          <ac:chgData name="Nikolaj Bøge Gehlert Aabo" userId="f58fe5b0-f729-43d2-97c2-01f9f5b347fa" providerId="ADAL" clId="{0EAF4205-2099-4720-B024-926A01FBE073}" dt="2024-08-27T09:28:29.552" v="17" actId="368"/>
          <ac:spMkLst>
            <pc:docMk/>
            <pc:sldMk cId="3901029909" sldId="1090"/>
            <ac:spMk id="2" creationId="{3E90E038-CA22-0E75-37A2-2A7148327F7E}"/>
          </ac:spMkLst>
        </pc:spChg>
      </pc:sldChg>
      <pc:sldChg chg="addSp delSp modSp mod modNotesTx">
        <pc:chgData name="Nikolaj Bøge Gehlert Aabo" userId="f58fe5b0-f729-43d2-97c2-01f9f5b347fa" providerId="ADAL" clId="{0EAF4205-2099-4720-B024-926A01FBE073}" dt="2024-08-27T12:29:14.068" v="180" actId="948"/>
        <pc:sldMkLst>
          <pc:docMk/>
          <pc:sldMk cId="3314493708" sldId="1091"/>
        </pc:sldMkLst>
        <pc:spChg chg="del mod">
          <ac:chgData name="Nikolaj Bøge Gehlert Aabo" userId="f58fe5b0-f729-43d2-97c2-01f9f5b347fa" providerId="ADAL" clId="{0EAF4205-2099-4720-B024-926A01FBE073}" dt="2024-08-27T12:28:03.869" v="154" actId="478"/>
          <ac:spMkLst>
            <pc:docMk/>
            <pc:sldMk cId="3314493708" sldId="1091"/>
            <ac:spMk id="2" creationId="{EA592481-BE0D-7736-2A80-A0B861563910}"/>
          </ac:spMkLst>
        </pc:spChg>
        <pc:spChg chg="add mod">
          <ac:chgData name="Nikolaj Bøge Gehlert Aabo" userId="f58fe5b0-f729-43d2-97c2-01f9f5b347fa" providerId="ADAL" clId="{0EAF4205-2099-4720-B024-926A01FBE073}" dt="2024-08-27T12:28:22.252" v="157" actId="1036"/>
          <ac:spMkLst>
            <pc:docMk/>
            <pc:sldMk cId="3314493708" sldId="1091"/>
            <ac:spMk id="3" creationId="{7793C77C-C784-69DE-225F-0B032E5681C9}"/>
          </ac:spMkLst>
        </pc:spChg>
        <pc:spChg chg="mod">
          <ac:chgData name="Nikolaj Bøge Gehlert Aabo" userId="f58fe5b0-f729-43d2-97c2-01f9f5b347fa" providerId="ADAL" clId="{0EAF4205-2099-4720-B024-926A01FBE073}" dt="2024-08-27T12:29:14.068" v="180" actId="948"/>
          <ac:spMkLst>
            <pc:docMk/>
            <pc:sldMk cId="3314493708" sldId="1091"/>
            <ac:spMk id="4" creationId="{0843D3CA-D925-571B-6847-7D69E748486E}"/>
          </ac:spMkLst>
        </pc:spChg>
      </pc:sldChg>
      <pc:sldChg chg="modNotesTx">
        <pc:chgData name="Nikolaj Bøge Gehlert Aabo" userId="f58fe5b0-f729-43d2-97c2-01f9f5b347fa" providerId="ADAL" clId="{0EAF4205-2099-4720-B024-926A01FBE073}" dt="2024-08-27T09:33:42.563" v="120" actId="20577"/>
        <pc:sldMkLst>
          <pc:docMk/>
          <pc:sldMk cId="552839929" sldId="1092"/>
        </pc:sldMkLst>
      </pc:sldChg>
    </pc:docChg>
  </pc:docChgLst>
  <pc:docChgLst>
    <pc:chgData name="Nikolaj Bøge Gehlert Aabo" userId="f58fe5b0-f729-43d2-97c2-01f9f5b347fa" providerId="ADAL" clId="{8552ED72-1C2D-4324-98F5-D52296336FB8}"/>
    <pc:docChg chg="modSld">
      <pc:chgData name="Nikolaj Bøge Gehlert Aabo" userId="f58fe5b0-f729-43d2-97c2-01f9f5b347fa" providerId="ADAL" clId="{8552ED72-1C2D-4324-98F5-D52296336FB8}" dt="2024-11-19T13:05:47.849" v="106" actId="20577"/>
      <pc:docMkLst>
        <pc:docMk/>
      </pc:docMkLst>
      <pc:sldChg chg="modNotesTx">
        <pc:chgData name="Nikolaj Bøge Gehlert Aabo" userId="f58fe5b0-f729-43d2-97c2-01f9f5b347fa" providerId="ADAL" clId="{8552ED72-1C2D-4324-98F5-D52296336FB8}" dt="2024-11-19T13:05:47.849" v="106" actId="20577"/>
        <pc:sldMkLst>
          <pc:docMk/>
          <pc:sldMk cId="657859536" sldId="108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D1293B-B9CA-461E-B0A8-2C6C0A062AA2}"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da-DK"/>
        </a:p>
      </dgm:t>
    </dgm:pt>
    <dgm:pt modelId="{C4E8B484-0AE1-4537-B4E3-906F6DE52CFB}">
      <dgm:prSet phldrT="[Tekst]"/>
      <dgm:spPr/>
      <dgm:t>
        <a:bodyPr/>
        <a:lstStyle/>
        <a:p>
          <a:r>
            <a:rPr lang="da-DK"/>
            <a:t>Dit barn fortæller om en konflikt</a:t>
          </a:r>
        </a:p>
      </dgm:t>
    </dgm:pt>
    <dgm:pt modelId="{339A21E1-057F-49AF-88BD-772B8CCB8F85}" type="parTrans" cxnId="{ADD57302-B591-4C0D-850C-2DC488AFA8B7}">
      <dgm:prSet/>
      <dgm:spPr/>
      <dgm:t>
        <a:bodyPr/>
        <a:lstStyle/>
        <a:p>
          <a:endParaRPr lang="da-DK"/>
        </a:p>
      </dgm:t>
    </dgm:pt>
    <dgm:pt modelId="{98061320-7B73-48E1-9545-FEC8CF175825}" type="sibTrans" cxnId="{ADD57302-B591-4C0D-850C-2DC488AFA8B7}">
      <dgm:prSet/>
      <dgm:spPr/>
      <dgm:t>
        <a:bodyPr/>
        <a:lstStyle/>
        <a:p>
          <a:endParaRPr lang="da-DK"/>
        </a:p>
      </dgm:t>
    </dgm:pt>
    <dgm:pt modelId="{E9BBAA79-C93E-476B-AB49-CFA471461FBD}">
      <dgm:prSet phldrT="[Tekst]"/>
      <dgm:spPr/>
      <dgm:t>
        <a:bodyPr/>
        <a:lstStyle/>
        <a:p>
          <a:r>
            <a:rPr lang="da-DK"/>
            <a:t>UNDERSØG:</a:t>
          </a:r>
        </a:p>
      </dgm:t>
    </dgm:pt>
    <dgm:pt modelId="{DF063E5E-96FD-4FF2-ACDC-8CF8F9E64CAC}" type="parTrans" cxnId="{4497EFBD-9A45-4979-905F-064A37559775}">
      <dgm:prSet/>
      <dgm:spPr/>
      <dgm:t>
        <a:bodyPr/>
        <a:lstStyle/>
        <a:p>
          <a:endParaRPr lang="da-DK"/>
        </a:p>
      </dgm:t>
    </dgm:pt>
    <dgm:pt modelId="{2DABD998-9106-4546-B8B3-3840DA0CBBFF}" type="sibTrans" cxnId="{4497EFBD-9A45-4979-905F-064A37559775}">
      <dgm:prSet/>
      <dgm:spPr/>
      <dgm:t>
        <a:bodyPr/>
        <a:lstStyle/>
        <a:p>
          <a:endParaRPr lang="da-DK"/>
        </a:p>
      </dgm:t>
    </dgm:pt>
    <dgm:pt modelId="{69EAB823-295C-4B35-8CF0-A38A490BD7A7}">
      <dgm:prSet phldrT="[Tekst]"/>
      <dgm:spPr/>
      <dgm:t>
        <a:bodyPr/>
        <a:lstStyle/>
        <a:p>
          <a:r>
            <a:rPr lang="da-DK"/>
            <a:t>Du kontakter lærer/pædagog</a:t>
          </a:r>
        </a:p>
      </dgm:t>
    </dgm:pt>
    <dgm:pt modelId="{F4356DCA-17A8-4DE0-9A2F-2383F9C6346A}" type="parTrans" cxnId="{98FE6178-88AB-450C-98BC-7C57802ED89A}">
      <dgm:prSet/>
      <dgm:spPr/>
      <dgm:t>
        <a:bodyPr/>
        <a:lstStyle/>
        <a:p>
          <a:endParaRPr lang="da-DK"/>
        </a:p>
      </dgm:t>
    </dgm:pt>
    <dgm:pt modelId="{DDF30597-0310-4E74-B3C2-CF9715A047B7}" type="sibTrans" cxnId="{98FE6178-88AB-450C-98BC-7C57802ED89A}">
      <dgm:prSet/>
      <dgm:spPr/>
      <dgm:t>
        <a:bodyPr/>
        <a:lstStyle/>
        <a:p>
          <a:endParaRPr lang="da-DK"/>
        </a:p>
      </dgm:t>
    </dgm:pt>
    <dgm:pt modelId="{F830816A-2A1F-4D95-BDDA-0218B25CCF86}">
      <dgm:prSet phldrT="[Tekst]"/>
      <dgm:spPr/>
      <dgm:t>
        <a:bodyPr/>
        <a:lstStyle/>
        <a:p>
          <a:r>
            <a:rPr lang="da-DK" dirty="0"/>
            <a:t>RÆK UD:</a:t>
          </a:r>
        </a:p>
      </dgm:t>
    </dgm:pt>
    <dgm:pt modelId="{618ADD87-C7E3-4FBD-8E27-6160BE6825DC}" type="parTrans" cxnId="{3B6DA038-84FD-4694-A7A7-95FF8D2C5B09}">
      <dgm:prSet/>
      <dgm:spPr/>
      <dgm:t>
        <a:bodyPr/>
        <a:lstStyle/>
        <a:p>
          <a:endParaRPr lang="da-DK"/>
        </a:p>
      </dgm:t>
    </dgm:pt>
    <dgm:pt modelId="{34FAF778-609F-4D5D-A1FE-73043529F794}" type="sibTrans" cxnId="{3B6DA038-84FD-4694-A7A7-95FF8D2C5B09}">
      <dgm:prSet/>
      <dgm:spPr/>
      <dgm:t>
        <a:bodyPr/>
        <a:lstStyle/>
        <a:p>
          <a:endParaRPr lang="da-DK"/>
        </a:p>
      </dgm:t>
    </dgm:pt>
    <dgm:pt modelId="{C7F91CC7-BBDE-45E3-AB36-02E4389911B0}">
      <dgm:prSet phldrT="[Tekst]"/>
      <dgm:spPr/>
      <dgm:t>
        <a:bodyPr/>
        <a:lstStyle/>
        <a:p>
          <a:r>
            <a:rPr lang="da-DK" dirty="0"/>
            <a:t>Ledelsen inddrages</a:t>
          </a:r>
        </a:p>
      </dgm:t>
    </dgm:pt>
    <dgm:pt modelId="{F29869CA-D400-495B-8752-9F308D64411B}" type="parTrans" cxnId="{0676E32E-04B0-4B05-84AE-CE04BFFF7301}">
      <dgm:prSet/>
      <dgm:spPr/>
      <dgm:t>
        <a:bodyPr/>
        <a:lstStyle/>
        <a:p>
          <a:endParaRPr lang="da-DK"/>
        </a:p>
      </dgm:t>
    </dgm:pt>
    <dgm:pt modelId="{BDCCA6A2-D205-490E-9E5C-3F142C1C56C1}" type="sibTrans" cxnId="{0676E32E-04B0-4B05-84AE-CE04BFFF7301}">
      <dgm:prSet/>
      <dgm:spPr/>
      <dgm:t>
        <a:bodyPr/>
        <a:lstStyle/>
        <a:p>
          <a:endParaRPr lang="da-DK"/>
        </a:p>
      </dgm:t>
    </dgm:pt>
    <dgm:pt modelId="{644AC0DF-CAC3-4DA2-88A4-2B90D63CFC39}">
      <dgm:prSet phldrT="[Tekst]"/>
      <dgm:spPr/>
      <dgm:t>
        <a:bodyPr/>
        <a:lstStyle/>
        <a:p>
          <a:r>
            <a:rPr lang="da-DK"/>
            <a:t>INDDRAG:</a:t>
          </a:r>
        </a:p>
      </dgm:t>
    </dgm:pt>
    <dgm:pt modelId="{2BF37A0E-F522-4BDA-908D-13D7647637D6}" type="parTrans" cxnId="{5371115F-06C4-4C66-9AE3-3022368A82E7}">
      <dgm:prSet/>
      <dgm:spPr/>
      <dgm:t>
        <a:bodyPr/>
        <a:lstStyle/>
        <a:p>
          <a:endParaRPr lang="da-DK"/>
        </a:p>
      </dgm:t>
    </dgm:pt>
    <dgm:pt modelId="{929F655E-8D0F-43A2-A829-5B641DEA2FD1}" type="sibTrans" cxnId="{5371115F-06C4-4C66-9AE3-3022368A82E7}">
      <dgm:prSet/>
      <dgm:spPr/>
      <dgm:t>
        <a:bodyPr/>
        <a:lstStyle/>
        <a:p>
          <a:endParaRPr lang="da-DK"/>
        </a:p>
      </dgm:t>
    </dgm:pt>
    <dgm:pt modelId="{6272D29D-62E3-4646-B989-090C53ABDCE0}">
      <dgm:prSet phldrT="[Tekst]"/>
      <dgm:spPr/>
      <dgm:t>
        <a:bodyPr/>
        <a:lstStyle/>
        <a:p>
          <a:pPr>
            <a:buFont typeface="Wingdings" panose="05000000000000000000" pitchFamily="2" charset="2"/>
            <a:buChar char="ü"/>
          </a:pPr>
          <a:r>
            <a:rPr lang="da-DK"/>
            <a:t>Er konflikten stadig aktuel?</a:t>
          </a:r>
        </a:p>
      </dgm:t>
    </dgm:pt>
    <dgm:pt modelId="{640C6BF7-A33F-4E46-878E-BF40020BF076}" type="parTrans" cxnId="{3F884394-E52E-48A4-A4B0-5B6FC853B82A}">
      <dgm:prSet/>
      <dgm:spPr/>
      <dgm:t>
        <a:bodyPr/>
        <a:lstStyle/>
        <a:p>
          <a:endParaRPr lang="da-DK"/>
        </a:p>
      </dgm:t>
    </dgm:pt>
    <dgm:pt modelId="{54E9276E-DDCB-4F4B-A651-1C907352D4B5}" type="sibTrans" cxnId="{3F884394-E52E-48A4-A4B0-5B6FC853B82A}">
      <dgm:prSet/>
      <dgm:spPr/>
      <dgm:t>
        <a:bodyPr/>
        <a:lstStyle/>
        <a:p>
          <a:endParaRPr lang="da-DK"/>
        </a:p>
      </dgm:t>
    </dgm:pt>
    <dgm:pt modelId="{E09BB9AC-99AA-4700-812A-61683565DDF6}">
      <dgm:prSet phldrT="[Tekst]"/>
      <dgm:spPr/>
      <dgm:t>
        <a:bodyPr/>
        <a:lstStyle/>
        <a:p>
          <a:pPr>
            <a:buFont typeface="Wingdings" panose="05000000000000000000" pitchFamily="2" charset="2"/>
            <a:buChar char="ü"/>
          </a:pPr>
          <a:r>
            <a:rPr lang="da-DK"/>
            <a:t>Er der brug for hjælp fra dig, eller skal du bare lytte?</a:t>
          </a:r>
        </a:p>
      </dgm:t>
    </dgm:pt>
    <dgm:pt modelId="{45C8A638-EE11-4300-B88D-F5BBBC5EFEA5}" type="parTrans" cxnId="{F576D227-3987-476A-89E5-4BC54011F0F9}">
      <dgm:prSet/>
      <dgm:spPr/>
      <dgm:t>
        <a:bodyPr/>
        <a:lstStyle/>
        <a:p>
          <a:endParaRPr lang="da-DK"/>
        </a:p>
      </dgm:t>
    </dgm:pt>
    <dgm:pt modelId="{0B836D09-E6EE-4232-A8E6-5F67EBE61526}" type="sibTrans" cxnId="{F576D227-3987-476A-89E5-4BC54011F0F9}">
      <dgm:prSet/>
      <dgm:spPr/>
      <dgm:t>
        <a:bodyPr/>
        <a:lstStyle/>
        <a:p>
          <a:endParaRPr lang="da-DK"/>
        </a:p>
      </dgm:t>
    </dgm:pt>
    <dgm:pt modelId="{276EBEC5-8999-4BF4-917F-1DD3BE00797B}">
      <dgm:prSet phldrT="[Tekst]"/>
      <dgm:spPr/>
      <dgm:t>
        <a:bodyPr/>
        <a:lstStyle/>
        <a:p>
          <a:pPr>
            <a:buFont typeface="Wingdings" panose="05000000000000000000" pitchFamily="2" charset="2"/>
            <a:buChar char="ü"/>
          </a:pPr>
          <a:r>
            <a:rPr lang="da-DK"/>
            <a:t>Kan konflikten løses ved at række ud til forældrene til det andet/de andre børn?</a:t>
          </a:r>
        </a:p>
      </dgm:t>
    </dgm:pt>
    <dgm:pt modelId="{F0E19E8D-B27F-47AB-87D6-BC8D977FFF34}" type="parTrans" cxnId="{E07CE9B9-8443-4A6B-9AF2-34129E9CD1D7}">
      <dgm:prSet/>
      <dgm:spPr/>
      <dgm:t>
        <a:bodyPr/>
        <a:lstStyle/>
        <a:p>
          <a:endParaRPr lang="da-DK"/>
        </a:p>
      </dgm:t>
    </dgm:pt>
    <dgm:pt modelId="{FD108FD5-B34B-41F7-87A6-1169B2B6E448}" type="sibTrans" cxnId="{E07CE9B9-8443-4A6B-9AF2-34129E9CD1D7}">
      <dgm:prSet/>
      <dgm:spPr/>
      <dgm:t>
        <a:bodyPr/>
        <a:lstStyle/>
        <a:p>
          <a:endParaRPr lang="da-DK"/>
        </a:p>
      </dgm:t>
    </dgm:pt>
    <dgm:pt modelId="{6F58C69A-6AF8-457D-9AA6-6AE03E90D2BA}">
      <dgm:prSet phldrT="[Tekst]"/>
      <dgm:spPr/>
      <dgm:t>
        <a:bodyPr/>
        <a:lstStyle/>
        <a:p>
          <a:pPr>
            <a:buFont typeface="Wingdings" panose="05000000000000000000" pitchFamily="2" charset="2"/>
            <a:buChar char="ü"/>
          </a:pPr>
          <a:r>
            <a:rPr lang="da-DK" dirty="0"/>
            <a:t>Orienter relevant lærer/pædagog.</a:t>
          </a:r>
        </a:p>
      </dgm:t>
    </dgm:pt>
    <dgm:pt modelId="{A46FEB31-8F3A-4645-870B-6EEFD957783A}" type="parTrans" cxnId="{2E4E4DF9-474B-4FDE-9B73-8BEAAD7E6953}">
      <dgm:prSet/>
      <dgm:spPr/>
      <dgm:t>
        <a:bodyPr/>
        <a:lstStyle/>
        <a:p>
          <a:endParaRPr lang="da-DK"/>
        </a:p>
      </dgm:t>
    </dgm:pt>
    <dgm:pt modelId="{78FA5EF7-9DA0-4535-8462-EB43725C013F}" type="sibTrans" cxnId="{2E4E4DF9-474B-4FDE-9B73-8BEAAD7E6953}">
      <dgm:prSet/>
      <dgm:spPr/>
      <dgm:t>
        <a:bodyPr/>
        <a:lstStyle/>
        <a:p>
          <a:endParaRPr lang="da-DK"/>
        </a:p>
      </dgm:t>
    </dgm:pt>
    <dgm:pt modelId="{44B4ACEF-6DF3-46EF-A2B1-C711A1F260FF}">
      <dgm:prSet phldrT="[Tekst]"/>
      <dgm:spPr/>
      <dgm:t>
        <a:bodyPr/>
        <a:lstStyle/>
        <a:p>
          <a:pPr>
            <a:buFont typeface="Wingdings" panose="05000000000000000000" pitchFamily="2" charset="2"/>
            <a:buChar char="ü"/>
          </a:pPr>
          <a:r>
            <a:rPr lang="da-DK"/>
            <a:t>Del dit barns perspektiv – og vær åben for andres perspektiver.</a:t>
          </a:r>
        </a:p>
      </dgm:t>
    </dgm:pt>
    <dgm:pt modelId="{6C15B43C-C03F-447F-8FAD-18A935CB8E91}" type="parTrans" cxnId="{C51976FD-788F-4D3E-B89A-C462DE05B644}">
      <dgm:prSet/>
      <dgm:spPr/>
      <dgm:t>
        <a:bodyPr/>
        <a:lstStyle/>
        <a:p>
          <a:endParaRPr lang="da-DK"/>
        </a:p>
      </dgm:t>
    </dgm:pt>
    <dgm:pt modelId="{EC27BEA5-E715-4B8F-B414-D24CA39C934E}" type="sibTrans" cxnId="{C51976FD-788F-4D3E-B89A-C462DE05B644}">
      <dgm:prSet/>
      <dgm:spPr/>
      <dgm:t>
        <a:bodyPr/>
        <a:lstStyle/>
        <a:p>
          <a:endParaRPr lang="da-DK"/>
        </a:p>
      </dgm:t>
    </dgm:pt>
    <dgm:pt modelId="{49950DBC-C209-4C49-8D45-3D7DC477F0CB}">
      <dgm:prSet phldrT="[Tekst]"/>
      <dgm:spPr/>
      <dgm:t>
        <a:bodyPr/>
        <a:lstStyle/>
        <a:p>
          <a:pPr>
            <a:buFont typeface="Wingdings" panose="05000000000000000000" pitchFamily="2" charset="2"/>
            <a:buChar char="ü"/>
          </a:pPr>
          <a:r>
            <a:rPr lang="da-DK" dirty="0"/>
            <a:t>Ledelsen inddrages, hvis konflikten involverer børn fra flere klasser/andre skoler. </a:t>
          </a:r>
        </a:p>
      </dgm:t>
    </dgm:pt>
    <dgm:pt modelId="{AE883469-20C9-4F20-A0F9-F50F80F43F2B}" type="parTrans" cxnId="{9A1D1381-496E-474C-82E7-B6FF2226C765}">
      <dgm:prSet/>
      <dgm:spPr/>
      <dgm:t>
        <a:bodyPr/>
        <a:lstStyle/>
        <a:p>
          <a:endParaRPr lang="da-DK"/>
        </a:p>
      </dgm:t>
    </dgm:pt>
    <dgm:pt modelId="{99456801-C9F5-4063-8410-E90F349095C1}" type="sibTrans" cxnId="{9A1D1381-496E-474C-82E7-B6FF2226C765}">
      <dgm:prSet/>
      <dgm:spPr/>
      <dgm:t>
        <a:bodyPr/>
        <a:lstStyle/>
        <a:p>
          <a:endParaRPr lang="da-DK"/>
        </a:p>
      </dgm:t>
    </dgm:pt>
    <dgm:pt modelId="{599D4357-070D-42DA-84BB-6D747B58099B}" type="pres">
      <dgm:prSet presAssocID="{C1D1293B-B9CA-461E-B0A8-2C6C0A062AA2}" presName="linearFlow" presStyleCnt="0">
        <dgm:presLayoutVars>
          <dgm:dir/>
          <dgm:animLvl val="lvl"/>
          <dgm:resizeHandles val="exact"/>
        </dgm:presLayoutVars>
      </dgm:prSet>
      <dgm:spPr/>
    </dgm:pt>
    <dgm:pt modelId="{1B2934E1-A8C4-4B7A-8049-F9C63EF77535}" type="pres">
      <dgm:prSet presAssocID="{C4E8B484-0AE1-4537-B4E3-906F6DE52CFB}" presName="composite" presStyleCnt="0"/>
      <dgm:spPr/>
    </dgm:pt>
    <dgm:pt modelId="{88B1087F-8E59-423C-920F-53D41A4D31C3}" type="pres">
      <dgm:prSet presAssocID="{C4E8B484-0AE1-4537-B4E3-906F6DE52CFB}" presName="parTx" presStyleLbl="node1" presStyleIdx="0" presStyleCnt="3">
        <dgm:presLayoutVars>
          <dgm:chMax val="0"/>
          <dgm:chPref val="0"/>
          <dgm:bulletEnabled val="1"/>
        </dgm:presLayoutVars>
      </dgm:prSet>
      <dgm:spPr/>
    </dgm:pt>
    <dgm:pt modelId="{595BA65A-2E53-4C61-B0FB-52CEC4296683}" type="pres">
      <dgm:prSet presAssocID="{C4E8B484-0AE1-4537-B4E3-906F6DE52CFB}" presName="parSh" presStyleLbl="node1" presStyleIdx="0" presStyleCnt="3"/>
      <dgm:spPr/>
    </dgm:pt>
    <dgm:pt modelId="{D9BC6884-57C7-42C2-803C-9C3E6C6DFEEF}" type="pres">
      <dgm:prSet presAssocID="{C4E8B484-0AE1-4537-B4E3-906F6DE52CFB}" presName="desTx" presStyleLbl="fgAcc1" presStyleIdx="0" presStyleCnt="3">
        <dgm:presLayoutVars>
          <dgm:bulletEnabled val="1"/>
        </dgm:presLayoutVars>
      </dgm:prSet>
      <dgm:spPr/>
    </dgm:pt>
    <dgm:pt modelId="{DABF7EF1-960E-469B-AC61-C8037C3A02B1}" type="pres">
      <dgm:prSet presAssocID="{98061320-7B73-48E1-9545-FEC8CF175825}" presName="sibTrans" presStyleLbl="sibTrans2D1" presStyleIdx="0" presStyleCnt="2"/>
      <dgm:spPr/>
    </dgm:pt>
    <dgm:pt modelId="{FAB73CBA-79CF-4066-9793-45355C055548}" type="pres">
      <dgm:prSet presAssocID="{98061320-7B73-48E1-9545-FEC8CF175825}" presName="connTx" presStyleLbl="sibTrans2D1" presStyleIdx="0" presStyleCnt="2"/>
      <dgm:spPr/>
    </dgm:pt>
    <dgm:pt modelId="{A7C7CA7B-440C-43C3-AA6C-06BBEE48E183}" type="pres">
      <dgm:prSet presAssocID="{69EAB823-295C-4B35-8CF0-A38A490BD7A7}" presName="composite" presStyleCnt="0"/>
      <dgm:spPr/>
    </dgm:pt>
    <dgm:pt modelId="{97B6FF67-2079-4C2F-A3AE-9351FBA76991}" type="pres">
      <dgm:prSet presAssocID="{69EAB823-295C-4B35-8CF0-A38A490BD7A7}" presName="parTx" presStyleLbl="node1" presStyleIdx="0" presStyleCnt="3">
        <dgm:presLayoutVars>
          <dgm:chMax val="0"/>
          <dgm:chPref val="0"/>
          <dgm:bulletEnabled val="1"/>
        </dgm:presLayoutVars>
      </dgm:prSet>
      <dgm:spPr/>
    </dgm:pt>
    <dgm:pt modelId="{C7580ABC-A343-45E1-BD55-18BEFD5F5D40}" type="pres">
      <dgm:prSet presAssocID="{69EAB823-295C-4B35-8CF0-A38A490BD7A7}" presName="parSh" presStyleLbl="node1" presStyleIdx="1" presStyleCnt="3"/>
      <dgm:spPr/>
    </dgm:pt>
    <dgm:pt modelId="{B6EF0D7E-F685-447D-80DB-A434012AEE83}" type="pres">
      <dgm:prSet presAssocID="{69EAB823-295C-4B35-8CF0-A38A490BD7A7}" presName="desTx" presStyleLbl="fgAcc1" presStyleIdx="1" presStyleCnt="3">
        <dgm:presLayoutVars>
          <dgm:bulletEnabled val="1"/>
        </dgm:presLayoutVars>
      </dgm:prSet>
      <dgm:spPr/>
    </dgm:pt>
    <dgm:pt modelId="{8E4F1A3F-AA03-4268-984F-0ACA105E47A3}" type="pres">
      <dgm:prSet presAssocID="{DDF30597-0310-4E74-B3C2-CF9715A047B7}" presName="sibTrans" presStyleLbl="sibTrans2D1" presStyleIdx="1" presStyleCnt="2"/>
      <dgm:spPr/>
    </dgm:pt>
    <dgm:pt modelId="{FC39E3DC-F213-4FC8-A4A2-D00BC88FE5D1}" type="pres">
      <dgm:prSet presAssocID="{DDF30597-0310-4E74-B3C2-CF9715A047B7}" presName="connTx" presStyleLbl="sibTrans2D1" presStyleIdx="1" presStyleCnt="2"/>
      <dgm:spPr/>
    </dgm:pt>
    <dgm:pt modelId="{9DAA2F1D-F44A-4576-AF1F-A79A1DCDADE6}" type="pres">
      <dgm:prSet presAssocID="{C7F91CC7-BBDE-45E3-AB36-02E4389911B0}" presName="composite" presStyleCnt="0"/>
      <dgm:spPr/>
    </dgm:pt>
    <dgm:pt modelId="{13724DB1-5C80-4AC4-AEE2-DBE97093290E}" type="pres">
      <dgm:prSet presAssocID="{C7F91CC7-BBDE-45E3-AB36-02E4389911B0}" presName="parTx" presStyleLbl="node1" presStyleIdx="1" presStyleCnt="3">
        <dgm:presLayoutVars>
          <dgm:chMax val="0"/>
          <dgm:chPref val="0"/>
          <dgm:bulletEnabled val="1"/>
        </dgm:presLayoutVars>
      </dgm:prSet>
      <dgm:spPr/>
    </dgm:pt>
    <dgm:pt modelId="{119DB6E0-BAD3-4860-891B-27044B134D00}" type="pres">
      <dgm:prSet presAssocID="{C7F91CC7-BBDE-45E3-AB36-02E4389911B0}" presName="parSh" presStyleLbl="node1" presStyleIdx="2" presStyleCnt="3"/>
      <dgm:spPr/>
    </dgm:pt>
    <dgm:pt modelId="{E4532BC2-F2C2-4645-8EF7-E62702CA80C7}" type="pres">
      <dgm:prSet presAssocID="{C7F91CC7-BBDE-45E3-AB36-02E4389911B0}" presName="desTx" presStyleLbl="fgAcc1" presStyleIdx="2" presStyleCnt="3">
        <dgm:presLayoutVars>
          <dgm:bulletEnabled val="1"/>
        </dgm:presLayoutVars>
      </dgm:prSet>
      <dgm:spPr/>
    </dgm:pt>
  </dgm:ptLst>
  <dgm:cxnLst>
    <dgm:cxn modelId="{DC4F8500-9B6A-40AC-B167-AC96093AAA8A}" type="presOf" srcId="{C1D1293B-B9CA-461E-B0A8-2C6C0A062AA2}" destId="{599D4357-070D-42DA-84BB-6D747B58099B}" srcOrd="0" destOrd="0" presId="urn:microsoft.com/office/officeart/2005/8/layout/process3"/>
    <dgm:cxn modelId="{ADD57302-B591-4C0D-850C-2DC488AFA8B7}" srcId="{C1D1293B-B9CA-461E-B0A8-2C6C0A062AA2}" destId="{C4E8B484-0AE1-4537-B4E3-906F6DE52CFB}" srcOrd="0" destOrd="0" parTransId="{339A21E1-057F-49AF-88BD-772B8CCB8F85}" sibTransId="{98061320-7B73-48E1-9545-FEC8CF175825}"/>
    <dgm:cxn modelId="{BCF78F0F-ABA5-4744-8684-D882D1613781}" type="presOf" srcId="{49950DBC-C209-4C49-8D45-3D7DC477F0CB}" destId="{E4532BC2-F2C2-4645-8EF7-E62702CA80C7}" srcOrd="0" destOrd="1" presId="urn:microsoft.com/office/officeart/2005/8/layout/process3"/>
    <dgm:cxn modelId="{A2F17310-625C-448C-B354-B28E06D5FA6E}" type="presOf" srcId="{E9BBAA79-C93E-476B-AB49-CFA471461FBD}" destId="{D9BC6884-57C7-42C2-803C-9C3E6C6DFEEF}" srcOrd="0" destOrd="0" presId="urn:microsoft.com/office/officeart/2005/8/layout/process3"/>
    <dgm:cxn modelId="{4034BD11-9DAC-470E-805A-6881178FA7C7}" type="presOf" srcId="{6F58C69A-6AF8-457D-9AA6-6AE03E90D2BA}" destId="{B6EF0D7E-F685-447D-80DB-A434012AEE83}" srcOrd="0" destOrd="1" presId="urn:microsoft.com/office/officeart/2005/8/layout/process3"/>
    <dgm:cxn modelId="{F576D227-3987-476A-89E5-4BC54011F0F9}" srcId="{E9BBAA79-C93E-476B-AB49-CFA471461FBD}" destId="{E09BB9AC-99AA-4700-812A-61683565DDF6}" srcOrd="1" destOrd="0" parTransId="{45C8A638-EE11-4300-B88D-F5BBBC5EFEA5}" sibTransId="{0B836D09-E6EE-4232-A8E6-5F67EBE61526}"/>
    <dgm:cxn modelId="{0676E32E-04B0-4B05-84AE-CE04BFFF7301}" srcId="{C1D1293B-B9CA-461E-B0A8-2C6C0A062AA2}" destId="{C7F91CC7-BBDE-45E3-AB36-02E4389911B0}" srcOrd="2" destOrd="0" parTransId="{F29869CA-D400-495B-8752-9F308D64411B}" sibTransId="{BDCCA6A2-D205-490E-9E5C-3F142C1C56C1}"/>
    <dgm:cxn modelId="{3B6DA038-84FD-4694-A7A7-95FF8D2C5B09}" srcId="{69EAB823-295C-4B35-8CF0-A38A490BD7A7}" destId="{F830816A-2A1F-4D95-BDDA-0218B25CCF86}" srcOrd="0" destOrd="0" parTransId="{618ADD87-C7E3-4FBD-8E27-6160BE6825DC}" sibTransId="{34FAF778-609F-4D5D-A1FE-73043529F794}"/>
    <dgm:cxn modelId="{8CC6953B-57F7-4BD3-B3C1-00D878949283}" type="presOf" srcId="{98061320-7B73-48E1-9545-FEC8CF175825}" destId="{FAB73CBA-79CF-4066-9793-45355C055548}" srcOrd="1" destOrd="0" presId="urn:microsoft.com/office/officeart/2005/8/layout/process3"/>
    <dgm:cxn modelId="{E75DE73F-ACC5-406A-B3A1-60F48EFD22A2}" type="presOf" srcId="{44B4ACEF-6DF3-46EF-A2B1-C711A1F260FF}" destId="{B6EF0D7E-F685-447D-80DB-A434012AEE83}" srcOrd="0" destOrd="2" presId="urn:microsoft.com/office/officeart/2005/8/layout/process3"/>
    <dgm:cxn modelId="{5371115F-06C4-4C66-9AE3-3022368A82E7}" srcId="{C7F91CC7-BBDE-45E3-AB36-02E4389911B0}" destId="{644AC0DF-CAC3-4DA2-88A4-2B90D63CFC39}" srcOrd="0" destOrd="0" parTransId="{2BF37A0E-F522-4BDA-908D-13D7647637D6}" sibTransId="{929F655E-8D0F-43A2-A829-5B641DEA2FD1}"/>
    <dgm:cxn modelId="{31F70762-EB58-48B1-9921-FE0032EAF4D2}" type="presOf" srcId="{F830816A-2A1F-4D95-BDDA-0218B25CCF86}" destId="{B6EF0D7E-F685-447D-80DB-A434012AEE83}" srcOrd="0" destOrd="0" presId="urn:microsoft.com/office/officeart/2005/8/layout/process3"/>
    <dgm:cxn modelId="{76F7DA42-C8A6-4A93-AB1A-7B4587579533}" type="presOf" srcId="{69EAB823-295C-4B35-8CF0-A38A490BD7A7}" destId="{C7580ABC-A343-45E1-BD55-18BEFD5F5D40}" srcOrd="1" destOrd="0" presId="urn:microsoft.com/office/officeart/2005/8/layout/process3"/>
    <dgm:cxn modelId="{25E13344-10E9-4926-9732-6548A48DD5DF}" type="presOf" srcId="{69EAB823-295C-4B35-8CF0-A38A490BD7A7}" destId="{97B6FF67-2079-4C2F-A3AE-9351FBA76991}" srcOrd="0" destOrd="0" presId="urn:microsoft.com/office/officeart/2005/8/layout/process3"/>
    <dgm:cxn modelId="{2B37446C-7159-4D23-8055-B01C578D8EB0}" type="presOf" srcId="{C4E8B484-0AE1-4537-B4E3-906F6DE52CFB}" destId="{88B1087F-8E59-423C-920F-53D41A4D31C3}" srcOrd="0" destOrd="0" presId="urn:microsoft.com/office/officeart/2005/8/layout/process3"/>
    <dgm:cxn modelId="{8BC93B72-AFC9-4B49-BCEE-67A2D0FBB758}" type="presOf" srcId="{DDF30597-0310-4E74-B3C2-CF9715A047B7}" destId="{8E4F1A3F-AA03-4268-984F-0ACA105E47A3}" srcOrd="0" destOrd="0" presId="urn:microsoft.com/office/officeart/2005/8/layout/process3"/>
    <dgm:cxn modelId="{98FE6178-88AB-450C-98BC-7C57802ED89A}" srcId="{C1D1293B-B9CA-461E-B0A8-2C6C0A062AA2}" destId="{69EAB823-295C-4B35-8CF0-A38A490BD7A7}" srcOrd="1" destOrd="0" parTransId="{F4356DCA-17A8-4DE0-9A2F-2383F9C6346A}" sibTransId="{DDF30597-0310-4E74-B3C2-CF9715A047B7}"/>
    <dgm:cxn modelId="{9A1D1381-496E-474C-82E7-B6FF2226C765}" srcId="{644AC0DF-CAC3-4DA2-88A4-2B90D63CFC39}" destId="{49950DBC-C209-4C49-8D45-3D7DC477F0CB}" srcOrd="0" destOrd="0" parTransId="{AE883469-20C9-4F20-A0F9-F50F80F43F2B}" sibTransId="{99456801-C9F5-4063-8410-E90F349095C1}"/>
    <dgm:cxn modelId="{D9944492-233D-4E4D-AC4C-8C6386EF9BF7}" type="presOf" srcId="{6272D29D-62E3-4646-B989-090C53ABDCE0}" destId="{D9BC6884-57C7-42C2-803C-9C3E6C6DFEEF}" srcOrd="0" destOrd="1" presId="urn:microsoft.com/office/officeart/2005/8/layout/process3"/>
    <dgm:cxn modelId="{3F884394-E52E-48A4-A4B0-5B6FC853B82A}" srcId="{E9BBAA79-C93E-476B-AB49-CFA471461FBD}" destId="{6272D29D-62E3-4646-B989-090C53ABDCE0}" srcOrd="0" destOrd="0" parTransId="{640C6BF7-A33F-4E46-878E-BF40020BF076}" sibTransId="{54E9276E-DDCB-4F4B-A651-1C907352D4B5}"/>
    <dgm:cxn modelId="{E5EE209D-C3A5-4DF9-9A7D-2035039952E2}" type="presOf" srcId="{C7F91CC7-BBDE-45E3-AB36-02E4389911B0}" destId="{119DB6E0-BAD3-4860-891B-27044B134D00}" srcOrd="1" destOrd="0" presId="urn:microsoft.com/office/officeart/2005/8/layout/process3"/>
    <dgm:cxn modelId="{A38DB5A1-FDA9-4975-87A4-8004CB39EDE6}" type="presOf" srcId="{644AC0DF-CAC3-4DA2-88A4-2B90D63CFC39}" destId="{E4532BC2-F2C2-4645-8EF7-E62702CA80C7}" srcOrd="0" destOrd="0" presId="urn:microsoft.com/office/officeart/2005/8/layout/process3"/>
    <dgm:cxn modelId="{E07CE9B9-8443-4A6B-9AF2-34129E9CD1D7}" srcId="{E9BBAA79-C93E-476B-AB49-CFA471461FBD}" destId="{276EBEC5-8999-4BF4-917F-1DD3BE00797B}" srcOrd="2" destOrd="0" parTransId="{F0E19E8D-B27F-47AB-87D6-BC8D977FFF34}" sibTransId="{FD108FD5-B34B-41F7-87A6-1169B2B6E448}"/>
    <dgm:cxn modelId="{0783DEBC-D673-4AC9-98BF-3F5281EF219B}" type="presOf" srcId="{98061320-7B73-48E1-9545-FEC8CF175825}" destId="{DABF7EF1-960E-469B-AC61-C8037C3A02B1}" srcOrd="0" destOrd="0" presId="urn:microsoft.com/office/officeart/2005/8/layout/process3"/>
    <dgm:cxn modelId="{4497EFBD-9A45-4979-905F-064A37559775}" srcId="{C4E8B484-0AE1-4537-B4E3-906F6DE52CFB}" destId="{E9BBAA79-C93E-476B-AB49-CFA471461FBD}" srcOrd="0" destOrd="0" parTransId="{DF063E5E-96FD-4FF2-ACDC-8CF8F9E64CAC}" sibTransId="{2DABD998-9106-4546-B8B3-3840DA0CBBFF}"/>
    <dgm:cxn modelId="{54D6EFC3-6C3D-43A0-8949-37CD324D9A11}" type="presOf" srcId="{DDF30597-0310-4E74-B3C2-CF9715A047B7}" destId="{FC39E3DC-F213-4FC8-A4A2-D00BC88FE5D1}" srcOrd="1" destOrd="0" presId="urn:microsoft.com/office/officeart/2005/8/layout/process3"/>
    <dgm:cxn modelId="{8BAB38D3-DB75-43B6-9F9A-EA227C42EB32}" type="presOf" srcId="{E09BB9AC-99AA-4700-812A-61683565DDF6}" destId="{D9BC6884-57C7-42C2-803C-9C3E6C6DFEEF}" srcOrd="0" destOrd="2" presId="urn:microsoft.com/office/officeart/2005/8/layout/process3"/>
    <dgm:cxn modelId="{104526D6-B169-4F7F-9577-C52AC00984D7}" type="presOf" srcId="{C7F91CC7-BBDE-45E3-AB36-02E4389911B0}" destId="{13724DB1-5C80-4AC4-AEE2-DBE97093290E}" srcOrd="0" destOrd="0" presId="urn:microsoft.com/office/officeart/2005/8/layout/process3"/>
    <dgm:cxn modelId="{B2DB77D6-276E-4162-A8B6-454F83A6DB3E}" type="presOf" srcId="{C4E8B484-0AE1-4537-B4E3-906F6DE52CFB}" destId="{595BA65A-2E53-4C61-B0FB-52CEC4296683}" srcOrd="1" destOrd="0" presId="urn:microsoft.com/office/officeart/2005/8/layout/process3"/>
    <dgm:cxn modelId="{8DC832DB-2DBE-4473-A38E-ECAA40E1B804}" type="presOf" srcId="{276EBEC5-8999-4BF4-917F-1DD3BE00797B}" destId="{D9BC6884-57C7-42C2-803C-9C3E6C6DFEEF}" srcOrd="0" destOrd="3" presId="urn:microsoft.com/office/officeart/2005/8/layout/process3"/>
    <dgm:cxn modelId="{2E4E4DF9-474B-4FDE-9B73-8BEAAD7E6953}" srcId="{F830816A-2A1F-4D95-BDDA-0218B25CCF86}" destId="{6F58C69A-6AF8-457D-9AA6-6AE03E90D2BA}" srcOrd="0" destOrd="0" parTransId="{A46FEB31-8F3A-4645-870B-6EEFD957783A}" sibTransId="{78FA5EF7-9DA0-4535-8462-EB43725C013F}"/>
    <dgm:cxn modelId="{C51976FD-788F-4D3E-B89A-C462DE05B644}" srcId="{F830816A-2A1F-4D95-BDDA-0218B25CCF86}" destId="{44B4ACEF-6DF3-46EF-A2B1-C711A1F260FF}" srcOrd="1" destOrd="0" parTransId="{6C15B43C-C03F-447F-8FAD-18A935CB8E91}" sibTransId="{EC27BEA5-E715-4B8F-B414-D24CA39C934E}"/>
    <dgm:cxn modelId="{36B4244A-C556-406F-8560-7DED93C83D9E}" type="presParOf" srcId="{599D4357-070D-42DA-84BB-6D747B58099B}" destId="{1B2934E1-A8C4-4B7A-8049-F9C63EF77535}" srcOrd="0" destOrd="0" presId="urn:microsoft.com/office/officeart/2005/8/layout/process3"/>
    <dgm:cxn modelId="{3BC90C5D-B30D-447C-93EA-7225252DE42E}" type="presParOf" srcId="{1B2934E1-A8C4-4B7A-8049-F9C63EF77535}" destId="{88B1087F-8E59-423C-920F-53D41A4D31C3}" srcOrd="0" destOrd="0" presId="urn:microsoft.com/office/officeart/2005/8/layout/process3"/>
    <dgm:cxn modelId="{B58C8E3A-27A5-4DEA-93A9-EC2B7E96C8C8}" type="presParOf" srcId="{1B2934E1-A8C4-4B7A-8049-F9C63EF77535}" destId="{595BA65A-2E53-4C61-B0FB-52CEC4296683}" srcOrd="1" destOrd="0" presId="urn:microsoft.com/office/officeart/2005/8/layout/process3"/>
    <dgm:cxn modelId="{AA099252-7DC7-4E8E-8F98-0E94B07E2F77}" type="presParOf" srcId="{1B2934E1-A8C4-4B7A-8049-F9C63EF77535}" destId="{D9BC6884-57C7-42C2-803C-9C3E6C6DFEEF}" srcOrd="2" destOrd="0" presId="urn:microsoft.com/office/officeart/2005/8/layout/process3"/>
    <dgm:cxn modelId="{A3E5256D-B182-4224-B164-4570FE1C020B}" type="presParOf" srcId="{599D4357-070D-42DA-84BB-6D747B58099B}" destId="{DABF7EF1-960E-469B-AC61-C8037C3A02B1}" srcOrd="1" destOrd="0" presId="urn:microsoft.com/office/officeart/2005/8/layout/process3"/>
    <dgm:cxn modelId="{A5886BED-0D24-4BDC-BE29-5EB133C53C01}" type="presParOf" srcId="{DABF7EF1-960E-469B-AC61-C8037C3A02B1}" destId="{FAB73CBA-79CF-4066-9793-45355C055548}" srcOrd="0" destOrd="0" presId="urn:microsoft.com/office/officeart/2005/8/layout/process3"/>
    <dgm:cxn modelId="{00B1AB0C-1782-4A58-AD0D-E2C06A45A60E}" type="presParOf" srcId="{599D4357-070D-42DA-84BB-6D747B58099B}" destId="{A7C7CA7B-440C-43C3-AA6C-06BBEE48E183}" srcOrd="2" destOrd="0" presId="urn:microsoft.com/office/officeart/2005/8/layout/process3"/>
    <dgm:cxn modelId="{561A9AAF-5CB9-44E3-AA1B-F4B7BEAF48D3}" type="presParOf" srcId="{A7C7CA7B-440C-43C3-AA6C-06BBEE48E183}" destId="{97B6FF67-2079-4C2F-A3AE-9351FBA76991}" srcOrd="0" destOrd="0" presId="urn:microsoft.com/office/officeart/2005/8/layout/process3"/>
    <dgm:cxn modelId="{3084CB94-8C30-486F-8D65-11EBA9466926}" type="presParOf" srcId="{A7C7CA7B-440C-43C3-AA6C-06BBEE48E183}" destId="{C7580ABC-A343-45E1-BD55-18BEFD5F5D40}" srcOrd="1" destOrd="0" presId="urn:microsoft.com/office/officeart/2005/8/layout/process3"/>
    <dgm:cxn modelId="{C7BF72DF-3477-42AD-B8E3-3138535B49EC}" type="presParOf" srcId="{A7C7CA7B-440C-43C3-AA6C-06BBEE48E183}" destId="{B6EF0D7E-F685-447D-80DB-A434012AEE83}" srcOrd="2" destOrd="0" presId="urn:microsoft.com/office/officeart/2005/8/layout/process3"/>
    <dgm:cxn modelId="{7F11E3F3-3650-468B-A7E3-14D5E8941C4D}" type="presParOf" srcId="{599D4357-070D-42DA-84BB-6D747B58099B}" destId="{8E4F1A3F-AA03-4268-984F-0ACA105E47A3}" srcOrd="3" destOrd="0" presId="urn:microsoft.com/office/officeart/2005/8/layout/process3"/>
    <dgm:cxn modelId="{8D3605A5-7A03-418A-BE0A-6A3C076A0934}" type="presParOf" srcId="{8E4F1A3F-AA03-4268-984F-0ACA105E47A3}" destId="{FC39E3DC-F213-4FC8-A4A2-D00BC88FE5D1}" srcOrd="0" destOrd="0" presId="urn:microsoft.com/office/officeart/2005/8/layout/process3"/>
    <dgm:cxn modelId="{9AFD6BCD-09A6-404D-9EAB-AB948FF2CE55}" type="presParOf" srcId="{599D4357-070D-42DA-84BB-6D747B58099B}" destId="{9DAA2F1D-F44A-4576-AF1F-A79A1DCDADE6}" srcOrd="4" destOrd="0" presId="urn:microsoft.com/office/officeart/2005/8/layout/process3"/>
    <dgm:cxn modelId="{D45E8971-CAD2-47E6-B8E0-686AB4247402}" type="presParOf" srcId="{9DAA2F1D-F44A-4576-AF1F-A79A1DCDADE6}" destId="{13724DB1-5C80-4AC4-AEE2-DBE97093290E}" srcOrd="0" destOrd="0" presId="urn:microsoft.com/office/officeart/2005/8/layout/process3"/>
    <dgm:cxn modelId="{4DE2D50E-37A6-4FBF-B045-7C16F2221DF1}" type="presParOf" srcId="{9DAA2F1D-F44A-4576-AF1F-A79A1DCDADE6}" destId="{119DB6E0-BAD3-4860-891B-27044B134D00}" srcOrd="1" destOrd="0" presId="urn:microsoft.com/office/officeart/2005/8/layout/process3"/>
    <dgm:cxn modelId="{EAB61366-64C8-4460-89C4-5B6DDDCF5697}" type="presParOf" srcId="{9DAA2F1D-F44A-4576-AF1F-A79A1DCDADE6}" destId="{E4532BC2-F2C2-4645-8EF7-E62702CA80C7}"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BA65A-2E53-4C61-B0FB-52CEC4296683}">
      <dsp:nvSpPr>
        <dsp:cNvPr id="0" name=""/>
        <dsp:cNvSpPr/>
      </dsp:nvSpPr>
      <dsp:spPr>
        <a:xfrm>
          <a:off x="4307" y="1030279"/>
          <a:ext cx="1958711" cy="8786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da-DK" sz="1500" kern="1200"/>
            <a:t>Dit barn fortæller om en konflikt</a:t>
          </a:r>
        </a:p>
      </dsp:txBody>
      <dsp:txXfrm>
        <a:off x="4307" y="1030279"/>
        <a:ext cx="1958711" cy="585774"/>
      </dsp:txXfrm>
    </dsp:sp>
    <dsp:sp modelId="{D9BC6884-57C7-42C2-803C-9C3E6C6DFEEF}">
      <dsp:nvSpPr>
        <dsp:cNvPr id="0" name=""/>
        <dsp:cNvSpPr/>
      </dsp:nvSpPr>
      <dsp:spPr>
        <a:xfrm>
          <a:off x="405489" y="1616054"/>
          <a:ext cx="1958711" cy="3132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a-DK" sz="1500" kern="1200"/>
            <a:t>UNDERSØG:</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Er konflikten stadig aktuel?</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Er der brug for hjælp fra dig, eller skal du bare lytte?</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Kan konflikten løses ved at række ud til forældrene til det andet/de andre børn?</a:t>
          </a:r>
        </a:p>
      </dsp:txBody>
      <dsp:txXfrm>
        <a:off x="462858" y="1673423"/>
        <a:ext cx="1843973" cy="3017262"/>
      </dsp:txXfrm>
    </dsp:sp>
    <dsp:sp modelId="{DABF7EF1-960E-469B-AC61-C8037C3A02B1}">
      <dsp:nvSpPr>
        <dsp:cNvPr id="0" name=""/>
        <dsp:cNvSpPr/>
      </dsp:nvSpPr>
      <dsp:spPr>
        <a:xfrm>
          <a:off x="2259952" y="1079335"/>
          <a:ext cx="629499" cy="4876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2259952" y="1176867"/>
        <a:ext cx="483200" cy="292598"/>
      </dsp:txXfrm>
    </dsp:sp>
    <dsp:sp modelId="{C7580ABC-A343-45E1-BD55-18BEFD5F5D40}">
      <dsp:nvSpPr>
        <dsp:cNvPr id="0" name=""/>
        <dsp:cNvSpPr/>
      </dsp:nvSpPr>
      <dsp:spPr>
        <a:xfrm>
          <a:off x="3150753" y="1030279"/>
          <a:ext cx="1958711" cy="8786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da-DK" sz="1500" kern="1200"/>
            <a:t>Du kontakter lærer/pædagog</a:t>
          </a:r>
        </a:p>
      </dsp:txBody>
      <dsp:txXfrm>
        <a:off x="3150753" y="1030279"/>
        <a:ext cx="1958711" cy="585774"/>
      </dsp:txXfrm>
    </dsp:sp>
    <dsp:sp modelId="{B6EF0D7E-F685-447D-80DB-A434012AEE83}">
      <dsp:nvSpPr>
        <dsp:cNvPr id="0" name=""/>
        <dsp:cNvSpPr/>
      </dsp:nvSpPr>
      <dsp:spPr>
        <a:xfrm>
          <a:off x="3551935" y="1616054"/>
          <a:ext cx="1958711" cy="3132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a-DK" sz="1500" kern="1200" dirty="0"/>
            <a:t>RÆK UD:</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dirty="0"/>
            <a:t>Orienter relevant lærer/pædagog.</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a:t>Del dit barns perspektiv – og vær åben for andres perspektiver.</a:t>
          </a:r>
        </a:p>
      </dsp:txBody>
      <dsp:txXfrm>
        <a:off x="3609304" y="1673423"/>
        <a:ext cx="1843973" cy="3017262"/>
      </dsp:txXfrm>
    </dsp:sp>
    <dsp:sp modelId="{8E4F1A3F-AA03-4268-984F-0ACA105E47A3}">
      <dsp:nvSpPr>
        <dsp:cNvPr id="0" name=""/>
        <dsp:cNvSpPr/>
      </dsp:nvSpPr>
      <dsp:spPr>
        <a:xfrm>
          <a:off x="5406398" y="1079335"/>
          <a:ext cx="629499" cy="48766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a-DK" sz="1200" kern="1200"/>
        </a:p>
      </dsp:txBody>
      <dsp:txXfrm>
        <a:off x="5406398" y="1176867"/>
        <a:ext cx="483200" cy="292598"/>
      </dsp:txXfrm>
    </dsp:sp>
    <dsp:sp modelId="{119DB6E0-BAD3-4860-891B-27044B134D00}">
      <dsp:nvSpPr>
        <dsp:cNvPr id="0" name=""/>
        <dsp:cNvSpPr/>
      </dsp:nvSpPr>
      <dsp:spPr>
        <a:xfrm>
          <a:off x="6297198" y="1030279"/>
          <a:ext cx="1958711" cy="8786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da-DK" sz="1500" kern="1200" dirty="0"/>
            <a:t>Ledelsen inddrages</a:t>
          </a:r>
        </a:p>
      </dsp:txBody>
      <dsp:txXfrm>
        <a:off x="6297198" y="1030279"/>
        <a:ext cx="1958711" cy="585774"/>
      </dsp:txXfrm>
    </dsp:sp>
    <dsp:sp modelId="{E4532BC2-F2C2-4645-8EF7-E62702CA80C7}">
      <dsp:nvSpPr>
        <dsp:cNvPr id="0" name=""/>
        <dsp:cNvSpPr/>
      </dsp:nvSpPr>
      <dsp:spPr>
        <a:xfrm>
          <a:off x="6698380" y="1616054"/>
          <a:ext cx="1958711" cy="3132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da-DK" sz="1500" kern="1200"/>
            <a:t>INDDRAG:</a:t>
          </a:r>
        </a:p>
        <a:p>
          <a:pPr marL="228600" lvl="2" indent="-114300" algn="l" defTabSz="666750">
            <a:lnSpc>
              <a:spcPct val="90000"/>
            </a:lnSpc>
            <a:spcBef>
              <a:spcPct val="0"/>
            </a:spcBef>
            <a:spcAft>
              <a:spcPct val="15000"/>
            </a:spcAft>
            <a:buFont typeface="Wingdings" panose="05000000000000000000" pitchFamily="2" charset="2"/>
            <a:buChar char="ü"/>
          </a:pPr>
          <a:r>
            <a:rPr lang="da-DK" sz="1500" kern="1200" dirty="0"/>
            <a:t>Ledelsen inddrages, hvis konflikten involverer børn fra flere klasser/andre skoler. </a:t>
          </a:r>
        </a:p>
      </dsp:txBody>
      <dsp:txXfrm>
        <a:off x="6755749" y="1673423"/>
        <a:ext cx="1843973" cy="301726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76C8A-3391-4432-A27C-F64BD0EF98DF}" type="datetimeFigureOut">
              <a:rPr lang="da-DK" smtClean="0"/>
              <a:t>04-06-2026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70F5-C394-4350-A41E-F223897AA52F}" type="slidenum">
              <a:rPr lang="da-DK" smtClean="0"/>
              <a:t>‹nr.›</a:t>
            </a:fld>
            <a:endParaRPr lang="da-DK"/>
          </a:p>
        </p:txBody>
      </p:sp>
    </p:spTree>
    <p:extLst>
      <p:ext uri="{BB962C8B-B14F-4D97-AF65-F5344CB8AC3E}">
        <p14:creationId xmlns:p14="http://schemas.microsoft.com/office/powerpoint/2010/main" val="259296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min]</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Hvert år vil der være et tema på forældremødet, som vi dykker lidt mere ned i, for det er særligt omkring de temaer, at vi har brug for et godt samarbejde på tværs i klassen – mellem forældre, lærere og pædagoger. </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Temaet er udvalgt, da det er vores erfaring, at det fylder i børnenes hverdag. Derfor kan temaet også påvirke børnenes trivsel her på skolen og derhjemme. Når vi tager temaet op som skole, er det for at facilitere samtaler mellem jer forældre, som giver forståelse for hinandens perspektiver. En accept af hinandens perspektiver giver et trygt fællesskab for både børn og forældre. Samtidig giver det de bedste betingelser for trivsel blandt børnene – og det må være vores fælles mål.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Dette års tema er udviklet af Red Barnet, så nu skifter layoutet lidt. Som I kan se, handler det om børnenes digitale liv og de fysiske fællesskaber.</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[Note: Dette tema kan naturligvis være relevant på flere forskellige klassetrin. Tag temaet og dialogen op på forældremødet, hvor det giver mening].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EKSTRAMATERIALER:</a:t>
            </a:r>
            <a:br>
              <a:rPr lang="da-DK" dirty="0"/>
            </a:br>
            <a:r>
              <a:rPr lang="da-DK" dirty="0"/>
              <a:t>Vi kan anbefale, at I ser nærmere på materialer om </a:t>
            </a:r>
            <a:r>
              <a:rPr lang="da-DK"/>
              <a:t>Digital Dannelse her: https://on-undervisning.dk/ </a:t>
            </a:r>
            <a:endParaRPr lang="da-DK" dirty="0"/>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1</a:t>
            </a:fld>
            <a:endParaRPr lang="da-DK"/>
          </a:p>
        </p:txBody>
      </p:sp>
    </p:spTree>
    <p:extLst>
      <p:ext uri="{BB962C8B-B14F-4D97-AF65-F5344CB8AC3E}">
        <p14:creationId xmlns:p14="http://schemas.microsoft.com/office/powerpoint/2010/main" val="380886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min]</a:t>
            </a:r>
          </a:p>
          <a:p>
            <a:r>
              <a:rPr lang="da-DK" dirty="0"/>
              <a:t>Lad os starte med et populært spørgsmål – er det digitale godt eller skidt for børn?</a:t>
            </a:r>
          </a:p>
          <a:p>
            <a:endParaRPr lang="da-DK" dirty="0"/>
          </a:p>
          <a:p>
            <a:r>
              <a:rPr lang="da-DK" dirty="0"/>
              <a:t>Inden I svarer, vil jeg gerne stille endnu et spørgsmål: [klik billede og spørgsmål frem] Er mad sundt? Hvad afgør, hvad vi svarer til det?</a:t>
            </a:r>
          </a:p>
          <a:p>
            <a:r>
              <a:rPr lang="da-DK" dirty="0"/>
              <a:t>[Klik det sidste frem:] Svaret afhænger af mængden og typen af henholdsvis skærm og mad.</a:t>
            </a:r>
          </a:p>
          <a:p>
            <a:endParaRPr lang="da-DK" dirty="0"/>
          </a:p>
          <a:p>
            <a:r>
              <a:rPr lang="da-DK" dirty="0"/>
              <a:t>Der er ingen tvivl om, at det digitale er en stor sjov legeplads for børn. Vi skal være opmærksomme på, hvad de laver der, og hvor længe de er der.</a:t>
            </a:r>
          </a:p>
          <a:p>
            <a:endParaRPr lang="da-DK" dirty="0"/>
          </a:p>
          <a:p>
            <a:r>
              <a:rPr lang="da-DK" dirty="0"/>
              <a:t>Vi kommer ikke til at gå ind i en diskussion af, om det digitale er godt eller skidt i dag. Det, vi skal fokusere på er, hvad det digitale gør ved børnenes fællesskab – og i sidste ende, hvad det gør ved deres trivsel og vores mulighed for at undervise dem.</a:t>
            </a:r>
          </a:p>
        </p:txBody>
      </p:sp>
      <p:sp>
        <p:nvSpPr>
          <p:cNvPr id="4" name="Pladsholder til slidenummer 3"/>
          <p:cNvSpPr>
            <a:spLocks noGrp="1"/>
          </p:cNvSpPr>
          <p:nvPr>
            <p:ph type="sldNum" sz="quarter" idx="5"/>
          </p:nvPr>
        </p:nvSpPr>
        <p:spPr/>
        <p:txBody>
          <a:bodyPr/>
          <a:lstStyle/>
          <a:p>
            <a:fld id="{081270F5-C394-4350-A41E-F223897AA52F}" type="slidenum">
              <a:rPr lang="da-DK" smtClean="0"/>
              <a:t>2</a:t>
            </a:fld>
            <a:endParaRPr lang="da-DK"/>
          </a:p>
        </p:txBody>
      </p:sp>
    </p:spTree>
    <p:extLst>
      <p:ext uri="{BB962C8B-B14F-4D97-AF65-F5344CB8AC3E}">
        <p14:creationId xmlns:p14="http://schemas.microsoft.com/office/powerpoint/2010/main" val="847625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[10 min]</a:t>
            </a:r>
          </a:p>
          <a:p>
            <a:r>
              <a:rPr lang="da-DK" dirty="0"/>
              <a:t>Vi ved, at der kan være meget forskellige holdninger til, hvornår børn skal have en mobiltelefon, og forældre gør det, der giver mening i deres familier, så vi dømmer ikke nogen, når vi om lidt beder jer om at række hånden op ved det udsagn, der passer bedst på jeres familie.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Hvornår får jeres barn i denne klasse en telefon?</a:t>
            </a:r>
          </a:p>
          <a:p>
            <a:r>
              <a:rPr lang="da-DK" b="0" dirty="0"/>
              <a:t>[</a:t>
            </a:r>
            <a:r>
              <a:rPr lang="da-DK" dirty="0"/>
              <a:t>Klik udsagnene frem ét ad gangen – efter hvert udsagn beder du forældrene række hånden op, hvis det passer for dem]</a:t>
            </a:r>
          </a:p>
          <a:p>
            <a:endParaRPr lang="da-DK" dirty="0"/>
          </a:p>
          <a:p>
            <a:r>
              <a:rPr lang="da-DK" dirty="0"/>
              <a:t>[Lav en kort opsamling på spredningen i svarene. Det er forventeligt, at der er en vis spredning, og at mange siger, at de vil vente.]</a:t>
            </a:r>
          </a:p>
          <a:p>
            <a:endParaRPr lang="da-DK" dirty="0"/>
          </a:p>
          <a:p>
            <a:r>
              <a:rPr lang="da-DK" dirty="0"/>
              <a:t>[Klik frem:] Telefonselskabet Telia har undersøgt det. De har spurgt forældre, hvor gamle de mener, at børn skal være, før de får deres første mobil. [Klik frem:] De svarer i gennemsnit, at børn skal være 10,6 år. Og hvornår får børn faktisk deres første mobil? [klik frem:] Statistikken viser, at børn reelt er gennemsnitligt 8,5 år, når de får deres første mobil.</a:t>
            </a:r>
          </a:p>
          <a:p>
            <a:endParaRPr lang="da-DK" dirty="0"/>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3</a:t>
            </a:fld>
            <a:endParaRPr lang="da-DK"/>
          </a:p>
        </p:txBody>
      </p:sp>
    </p:spTree>
    <p:extLst>
      <p:ext uri="{BB962C8B-B14F-4D97-AF65-F5344CB8AC3E}">
        <p14:creationId xmlns:p14="http://schemas.microsoft.com/office/powerpoint/2010/main" val="1710235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min]</a:t>
            </a:r>
          </a:p>
          <a:p>
            <a:r>
              <a:rPr lang="da-DK" dirty="0"/>
              <a:t>Som sagt kan der være mange holdninger til, om børn overhovedet skal have mobiltelefoner. Den diskussion skal vi ikke tage – som sagt gør de enkelte familier det, der giver mening for dem. Og det kan fx være argumenter som disse, der gør, at mange børn får en mobiltelefon.</a:t>
            </a:r>
          </a:p>
          <a:p>
            <a:r>
              <a:rPr lang="da-DK" dirty="0"/>
              <a:t>[læs punkterne højt]</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Og så er mobiler jo ikke bare mobiler. Det ser ud til, at de såkaldte dumbphones (altså telefoner, der primært kan ringe og sms’e, som de gamle Nokia 3310) bliver mere populære blandt unge, og det ser ud til at være en tendens, der spreder sig. Hvor mange her køber eller har købt dumbphones til deres børn? Hænderne op.</a:t>
            </a:r>
          </a:p>
          <a:p>
            <a:endParaRPr lang="da-DK" dirty="0"/>
          </a:p>
          <a:p>
            <a:r>
              <a:rPr lang="da-DK" dirty="0"/>
              <a:t>Som sagt går vi som skole ikke op i, om børn skal have telefoner eller ikke. Så hvorfor tager vi emnet op her på et forældremøde? [Klik frem til næste slide]</a:t>
            </a:r>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4</a:t>
            </a:fld>
            <a:endParaRPr lang="da-DK"/>
          </a:p>
        </p:txBody>
      </p:sp>
    </p:spTree>
    <p:extLst>
      <p:ext uri="{BB962C8B-B14F-4D97-AF65-F5344CB8AC3E}">
        <p14:creationId xmlns:p14="http://schemas.microsoft.com/office/powerpoint/2010/main" val="2368073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min]</a:t>
            </a:r>
          </a:p>
          <a:p>
            <a:r>
              <a:rPr lang="da-DK" dirty="0"/>
              <a:t>Vi tager dette tema op i år, fordi vi ved af erfaring, at børnenes digitale liv allerede er godt i gang, og at hvis børnene ikke allerede har en mobil, er der måske nogen, der snart får én.</a:t>
            </a:r>
          </a:p>
          <a:p>
            <a:endParaRPr lang="da-DK" dirty="0"/>
          </a:p>
          <a:p>
            <a:r>
              <a:rPr lang="da-DK" dirty="0"/>
              <a:t>[Gennemgå tallene på </a:t>
            </a:r>
            <a:r>
              <a:rPr lang="da-DK" dirty="0" err="1"/>
              <a:t>slidet</a:t>
            </a:r>
            <a:r>
              <a:rPr lang="da-DK" dirty="0"/>
              <a:t>]</a:t>
            </a:r>
          </a:p>
          <a:p>
            <a:endParaRPr lang="da-DK" dirty="0"/>
          </a:p>
          <a:p>
            <a:r>
              <a:rPr lang="da-DK" dirty="0"/>
              <a:t>Som vi allerede har talt om de forrige år, så betyder børnenes fællesskab meget for deres trivsel og for vores mulighed for at undervise dem.</a:t>
            </a:r>
          </a:p>
          <a:p>
            <a:r>
              <a:rPr lang="da-DK" dirty="0"/>
              <a:t>Fællesskabet påvirkes af mange forskellige ting – deriblandt børnenes digitale liv. Og derfor bliver det også noget, skolen går op i – og noget, vi kan samarbejde om.</a:t>
            </a:r>
          </a:p>
          <a:p>
            <a:endParaRPr lang="da-DK" dirty="0"/>
          </a:p>
          <a:p>
            <a:r>
              <a:rPr lang="da-DK" dirty="0"/>
              <a:t>Det vi primært oplever kan være udfordrende er børn, der ikke får søvn nok (hvis mobilen er på værelset og lokker om aftenen) og børn, der kommer i konflikt over noget, der er sket i et spil, eller børn, der ekskluderes fra spil på telefonen.</a:t>
            </a:r>
          </a:p>
        </p:txBody>
      </p:sp>
      <p:sp>
        <p:nvSpPr>
          <p:cNvPr id="4" name="Pladsholder til slidenummer 3"/>
          <p:cNvSpPr>
            <a:spLocks noGrp="1"/>
          </p:cNvSpPr>
          <p:nvPr>
            <p:ph type="sldNum" sz="quarter" idx="5"/>
          </p:nvPr>
        </p:nvSpPr>
        <p:spPr/>
        <p:txBody>
          <a:bodyPr/>
          <a:lstStyle/>
          <a:p>
            <a:fld id="{081270F5-C394-4350-A41E-F223897AA52F}" type="slidenum">
              <a:rPr lang="da-DK" smtClean="0"/>
              <a:t>5</a:t>
            </a:fld>
            <a:endParaRPr lang="da-DK"/>
          </a:p>
        </p:txBody>
      </p:sp>
    </p:spTree>
    <p:extLst>
      <p:ext uri="{BB962C8B-B14F-4D97-AF65-F5344CB8AC3E}">
        <p14:creationId xmlns:p14="http://schemas.microsoft.com/office/powerpoint/2010/main" val="1072859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[5 min]</a:t>
            </a:r>
          </a:p>
          <a:p>
            <a:endParaRPr lang="da-DK" dirty="0"/>
          </a:p>
          <a:p>
            <a:r>
              <a:rPr lang="da-DK" b="1" dirty="0"/>
              <a:t>Overlap mellem fysiske og digitale fællesskaber</a:t>
            </a:r>
          </a:p>
          <a:p>
            <a:r>
              <a:rPr lang="da-DK" dirty="0"/>
              <a:t>Online fællesskaber og fysiske fællesskaber kan have store overlap – det kan være de samme mennesker, man er sammen med, bare på to forskellige arenaer, og hvor </a:t>
            </a:r>
            <a:r>
              <a:rPr lang="da-DK" b="0" i="0" dirty="0">
                <a:solidFill>
                  <a:srgbClr val="1D1D1F"/>
                </a:solidFill>
                <a:effectLst/>
                <a:highlight>
                  <a:srgbClr val="FFFFFF"/>
                </a:highlight>
                <a:latin typeface="julisans-regular"/>
              </a:rPr>
              <a:t>interesser, venskaber og fællesskaber styrkes længe efter skoledagen slutter. [klik frem]</a:t>
            </a:r>
          </a:p>
          <a:p>
            <a:r>
              <a:rPr lang="da-DK" b="0" i="0" dirty="0">
                <a:solidFill>
                  <a:srgbClr val="1D1D1F"/>
                </a:solidFill>
                <a:effectLst/>
                <a:highlight>
                  <a:srgbClr val="FFFFFF"/>
                </a:highlight>
                <a:latin typeface="julisans-regular"/>
              </a:rPr>
              <a:t>Eller hvor den mobning, man udsættes for i skolen, fortsætter online, hvis vi tager de negative briller på.</a:t>
            </a:r>
          </a:p>
          <a:p>
            <a:endParaRPr lang="da-DK" b="0" i="0" dirty="0">
              <a:solidFill>
                <a:srgbClr val="1D1D1F"/>
              </a:solidFill>
              <a:effectLst/>
              <a:highlight>
                <a:srgbClr val="FFFFFF"/>
              </a:highlight>
              <a:latin typeface="julisans-regular"/>
            </a:endParaRPr>
          </a:p>
          <a:p>
            <a:r>
              <a:rPr lang="da-DK" b="1" i="0" dirty="0">
                <a:solidFill>
                  <a:srgbClr val="1D1D1F"/>
                </a:solidFill>
                <a:effectLst/>
                <a:highlight>
                  <a:srgbClr val="FFFFFF"/>
                </a:highlight>
                <a:latin typeface="julisans-regular"/>
              </a:rPr>
              <a:t>Forskellige fællesskaber fysisk og digitalt</a:t>
            </a:r>
          </a:p>
          <a:p>
            <a:r>
              <a:rPr lang="da-DK" b="0" i="0" dirty="0">
                <a:solidFill>
                  <a:srgbClr val="1D1D1F"/>
                </a:solidFill>
                <a:effectLst/>
                <a:highlight>
                  <a:srgbClr val="FFFFFF"/>
                </a:highlight>
                <a:latin typeface="julisans-regular"/>
              </a:rPr>
              <a:t>Online og fysiske fællesskaber kan også være meget forskellige – hvor det er er forskellige mennesker i de to fællesskaber. Det kan give mulighed for, at man kan få lov at være ”en anden”, men det betyder også, at det kan være svært at vide, hvem man faktisk taler med.</a:t>
            </a:r>
          </a:p>
          <a:p>
            <a:endParaRPr lang="da-DK" b="0" i="0" dirty="0">
              <a:solidFill>
                <a:srgbClr val="1D1D1F"/>
              </a:solidFill>
              <a:effectLst/>
              <a:highlight>
                <a:srgbClr val="FFFFFF"/>
              </a:highlight>
              <a:latin typeface="julisans-regular"/>
            </a:endParaRPr>
          </a:p>
          <a:p>
            <a:r>
              <a:rPr lang="da-DK" b="1" i="0" dirty="0">
                <a:solidFill>
                  <a:srgbClr val="1D1D1F"/>
                </a:solidFill>
                <a:effectLst/>
                <a:highlight>
                  <a:srgbClr val="FFFFFF"/>
                </a:highlight>
                <a:latin typeface="julisans-regular"/>
              </a:rPr>
              <a:t>Hvordan ser det typisk ud for børn på dette klassetrin?</a:t>
            </a:r>
          </a:p>
          <a:p>
            <a:r>
              <a:rPr lang="da-DK" b="0" i="0">
                <a:solidFill>
                  <a:srgbClr val="1D1D1F"/>
                </a:solidFill>
                <a:effectLst/>
                <a:highlight>
                  <a:srgbClr val="FFFFFF"/>
                </a:highlight>
                <a:latin typeface="julisans-regular"/>
              </a:rPr>
              <a:t>Vi ser </a:t>
            </a:r>
            <a:r>
              <a:rPr lang="da-DK" b="0" i="0" dirty="0">
                <a:solidFill>
                  <a:srgbClr val="1D1D1F"/>
                </a:solidFill>
                <a:effectLst/>
                <a:highlight>
                  <a:srgbClr val="FFFFFF"/>
                </a:highlight>
                <a:latin typeface="julisans-regular"/>
              </a:rPr>
              <a:t>typisk, at der er store overlap mellem de to typer fællesskaber. At børnene er sammen med nogen online, som de allerede kender. Og det betyder, at konflikter fra den ene arena kan rykke med over i den anden.</a:t>
            </a:r>
          </a:p>
        </p:txBody>
      </p:sp>
      <p:sp>
        <p:nvSpPr>
          <p:cNvPr id="4" name="Pladsholder til slidenummer 3"/>
          <p:cNvSpPr>
            <a:spLocks noGrp="1"/>
          </p:cNvSpPr>
          <p:nvPr>
            <p:ph type="sldNum" sz="quarter" idx="5"/>
          </p:nvPr>
        </p:nvSpPr>
        <p:spPr/>
        <p:txBody>
          <a:bodyPr/>
          <a:lstStyle/>
          <a:p>
            <a:fld id="{081270F5-C394-4350-A41E-F223897AA52F}" type="slidenum">
              <a:rPr lang="da-DK" smtClean="0"/>
              <a:t>6</a:t>
            </a:fld>
            <a:endParaRPr lang="da-DK"/>
          </a:p>
        </p:txBody>
      </p:sp>
    </p:spTree>
    <p:extLst>
      <p:ext uri="{BB962C8B-B14F-4D97-AF65-F5344CB8AC3E}">
        <p14:creationId xmlns:p14="http://schemas.microsoft.com/office/powerpoint/2010/main" val="2250238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[10 min]</a:t>
            </a:r>
          </a:p>
          <a:p>
            <a:r>
              <a:rPr lang="da-DK" dirty="0"/>
              <a:t>[Listerne her er bud på en rollefordeling. Den skal naturligvis tilpasses det, I konkret gør. Vær opmærksom på at præsentere en god balance mellem det ”vi” gør og det ”I” gør.]</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[Et konkret bud på undervisningsmaterialer, I kan bruge: https://on-undervisning.dk/undervisningsmateriale/?yith_wcan=1&amp;filter_niveau=indskoling&amp;query_type_niveau=or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 I finder i det hele taget meget inspiration til undervisningsmaterialer vedr. digital dannelse på on-undervisning.dk]</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forældrene spørger efter konkrete gode råd, kan I henvise dem til https://www.genvej.org/]</a:t>
            </a:r>
          </a:p>
        </p:txBody>
      </p:sp>
      <p:sp>
        <p:nvSpPr>
          <p:cNvPr id="4" name="Pladsholder til slidenummer 3"/>
          <p:cNvSpPr>
            <a:spLocks noGrp="1"/>
          </p:cNvSpPr>
          <p:nvPr>
            <p:ph type="sldNum" sz="quarter" idx="5"/>
          </p:nvPr>
        </p:nvSpPr>
        <p:spPr/>
        <p:txBody>
          <a:bodyPr/>
          <a:lstStyle/>
          <a:p>
            <a:fld id="{081270F5-C394-4350-A41E-F223897AA52F}" type="slidenum">
              <a:rPr lang="da-DK" smtClean="0"/>
              <a:t>7</a:t>
            </a:fld>
            <a:endParaRPr lang="da-DK"/>
          </a:p>
        </p:txBody>
      </p:sp>
    </p:spTree>
    <p:extLst>
      <p:ext uri="{BB962C8B-B14F-4D97-AF65-F5344CB8AC3E}">
        <p14:creationId xmlns:p14="http://schemas.microsoft.com/office/powerpoint/2010/main" val="3018011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[5 min]</a:t>
            </a:r>
          </a:p>
          <a:p>
            <a:r>
              <a:rPr lang="da-DK" dirty="0"/>
              <a:t>Vær opmærksom på, at konflikter online sjældent opstår i skolen, men kan påvirke skoletiden for de involverede børn, og derfor kan det være en god idé at orientere skolen om evt. konflikter mellem børnene.</a:t>
            </a:r>
          </a:p>
          <a:p>
            <a:endParaRPr lang="da-DK" dirty="0"/>
          </a:p>
          <a:p>
            <a:r>
              <a:rPr lang="da-DK" dirty="0"/>
              <a:t>Når barnet fortæller jer om en konflikt, er det helt naturligt, at pulsen ryger i vejret, og I får lyst til at handle hurtigt. Husk, at vi som voksne er rollemodeller, så vi skal også lære børnene at håndtere konflikter på egen hånd, for de kommer til at støde på flere af dem i deres liv.</a:t>
            </a:r>
          </a:p>
          <a:p>
            <a:endParaRPr lang="da-DK" dirty="0"/>
          </a:p>
          <a:p>
            <a:r>
              <a:rPr lang="da-DK" b="1" dirty="0"/>
              <a:t>Undersøg: </a:t>
            </a:r>
          </a:p>
          <a:p>
            <a:r>
              <a:rPr lang="da-DK" dirty="0"/>
              <a:t>Lad barnet fortælle sin side af historien. Undersøg først, om konflikten stadig er aktuel. Måske er den håndteret i situationen? Måske har dit barn bare behov for at fortælle om det, fordi der var følelser i klemme, og så er der bare brug for, at du lytter, og evt. trøster.</a:t>
            </a:r>
          </a:p>
          <a:p>
            <a:r>
              <a:rPr lang="da-DK" dirty="0"/>
              <a:t>Hvis konflikten ikke er afsluttet, kan du spørge, om dit barn har brug for, at du gør noget, eller I kan tale om, hvordan barnet selv kan håndtere konflikten. Alt afhængig af typen af konflikten, selvfølgelig.</a:t>
            </a:r>
          </a:p>
          <a:p>
            <a:endParaRPr lang="da-DK" dirty="0"/>
          </a:p>
          <a:p>
            <a:r>
              <a:rPr lang="da-DK" dirty="0"/>
              <a:t>Hvis du skal gøre noget, kan du undersøge, om du selv kan kontakte forælderen til det/de andre barn/børn. Bemærk, at konflikter mellem børn online er svære for lærere og pædagoger at tage del i. </a:t>
            </a:r>
          </a:p>
          <a:p>
            <a:endParaRPr lang="da-DK" dirty="0"/>
          </a:p>
          <a:p>
            <a:r>
              <a:rPr lang="da-DK" b="1" dirty="0"/>
              <a:t>Ræk ud:</a:t>
            </a:r>
          </a:p>
          <a:p>
            <a:r>
              <a:rPr lang="da-DK" dirty="0"/>
              <a:t>Du kan forvente at høre fra en lærer eller pædagog, hvis denne har været inde over konflikten, og de har vurderet, at der var behov for, at du blev involveret eller bare orienteret. Hvis du er i tvivl, om en lærer eller pædagog har været inde over konflikten kan du enten a) orientere om konflikten, så skolen kan være opmærksom, eller b) bede om hjælp til at håndtere konflikten. Husk at være tydelig i henvendelsen, om der er behov for, at læreren eller pædagogen gør noget. Du kan skrive når som helst, men forvent ikke svar om aftenen og i weekender, hvor lærere/pædagoger ikke er på arbejde.</a:t>
            </a:r>
          </a:p>
          <a:p>
            <a:r>
              <a:rPr lang="da-DK" dirty="0"/>
              <a:t>Når du rækker ud, er det hjælpsomt, at du spørger åbent ind til, hvad der allerede er blevet gjort, og hvad du kan bidrage med. Del dit barns perspektiv på konflikten, og husk at være nysgerrig på, hvilke perspektiver, der kan være til stede.</a:t>
            </a:r>
          </a:p>
          <a:p>
            <a:endParaRPr lang="da-DK" dirty="0"/>
          </a:p>
          <a:p>
            <a:r>
              <a:rPr lang="da-DK" b="1" dirty="0"/>
              <a:t>Inddrag:</a:t>
            </a:r>
          </a:p>
          <a:p>
            <a:r>
              <a:rPr lang="da-DK" dirty="0"/>
              <a:t>Ledelsen kontaktes kun, hvis du ikke oplever, at konflikten kan løses ved hjælp af lærer/pædagog. </a:t>
            </a:r>
          </a:p>
          <a:p>
            <a:endParaRPr lang="da-DK" dirty="0"/>
          </a:p>
          <a:p>
            <a:r>
              <a:rPr lang="da-DK" dirty="0"/>
              <a:t>[Hvis I bliver i tvivl om en konflikt online – at der fx er lagt et billede på nettet i forbindelse med en mobbesag – kan I altid tage fat i SletDet. Red Barnets rådgivningstjeneste til børn og unge, der har oplevet noget ubehageligt på nettet. De hjælper også fagpersoner og forældre. Klik stjernen frem med hjemmesideadressen.]</a:t>
            </a:r>
          </a:p>
          <a:p>
            <a:endParaRPr lang="da-DK" dirty="0"/>
          </a:p>
          <a:p>
            <a:r>
              <a:rPr lang="da-DK" dirty="0"/>
              <a:t>[OBS: Hvis konflikten er mellem elev og lærer/pædagog er der en anden kommandovej, som I kan drøfte med ledelsen på jeres skole]</a:t>
            </a:r>
          </a:p>
        </p:txBody>
      </p:sp>
      <p:sp>
        <p:nvSpPr>
          <p:cNvPr id="4" name="Pladsholder til slidenummer 3"/>
          <p:cNvSpPr>
            <a:spLocks noGrp="1"/>
          </p:cNvSpPr>
          <p:nvPr>
            <p:ph type="sldNum" sz="quarter" idx="5"/>
          </p:nvPr>
        </p:nvSpPr>
        <p:spPr/>
        <p:txBody>
          <a:bodyPr/>
          <a:lstStyle/>
          <a:p>
            <a:fld id="{081270F5-C394-4350-A41E-F223897AA52F}" type="slidenum">
              <a:rPr lang="da-DK" smtClean="0"/>
              <a:t>8</a:t>
            </a:fld>
            <a:endParaRPr lang="da-DK"/>
          </a:p>
        </p:txBody>
      </p:sp>
    </p:spTree>
    <p:extLst>
      <p:ext uri="{BB962C8B-B14F-4D97-AF65-F5344CB8AC3E}">
        <p14:creationId xmlns:p14="http://schemas.microsoft.com/office/powerpoint/2010/main" val="3874369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444444"/>
                </a:solidFill>
                <a:effectLst/>
                <a:highlight>
                  <a:srgbClr val="F5F5F5"/>
                </a:highlight>
                <a:latin typeface="Aptos" panose="020B0004020202020204" pitchFamily="34" charset="0"/>
              </a:rPr>
              <a:t>​[</a:t>
            </a:r>
            <a:r>
              <a:rPr lang="da-DK" dirty="0"/>
              <a:t>25 min i alt]</a:t>
            </a:r>
          </a:p>
          <a:p>
            <a:endParaRPr lang="da-DK" dirty="0"/>
          </a:p>
          <a:p>
            <a:r>
              <a:rPr lang="da-DK" dirty="0"/>
              <a:t>[15 min: Fordel forældrene ud i grupper af 3-4 og tal om casen]</a:t>
            </a:r>
          </a:p>
          <a:p>
            <a:r>
              <a:rPr lang="da-DK" dirty="0"/>
              <a:t>Læs casen hver for sig, og tænk over det i et minuts tid, for jer selv.</a:t>
            </a:r>
          </a:p>
          <a:p>
            <a:r>
              <a:rPr lang="da-DK" dirty="0"/>
              <a:t>Tal sammen i gruppen. Hvad kan man gøre? Det har I ca. 10 min til.</a:t>
            </a:r>
          </a:p>
          <a:p>
            <a:endParaRPr lang="da-DK" dirty="0"/>
          </a:p>
          <a:p>
            <a:r>
              <a:rPr lang="da-DK" dirty="0"/>
              <a:t>[10 min: Opsamling i plenum]</a:t>
            </a:r>
          </a:p>
          <a:p>
            <a:r>
              <a:rPr lang="da-DK" b="0" i="0" u="none" strike="noStrike" dirty="0">
                <a:solidFill>
                  <a:srgbClr val="000000"/>
                </a:solidFill>
                <a:effectLst/>
                <a:highlight>
                  <a:srgbClr val="F5F5F5"/>
                </a:highlight>
                <a:latin typeface="Aptos" panose="020B0004020202020204" pitchFamily="34" charset="0"/>
              </a:rPr>
              <a:t>[Spørg et par grupper, hvad de har talt om, og opsamlingen tager udgangspunkt i deres tilbagemeldinger.</a:t>
            </a:r>
            <a:r>
              <a:rPr lang="en-US" b="0" i="0" dirty="0">
                <a:solidFill>
                  <a:srgbClr val="444444"/>
                </a:solidFill>
                <a:effectLst/>
                <a:highlight>
                  <a:srgbClr val="F5F5F5"/>
                </a:highlight>
                <a:latin typeface="Aptos" panose="020B0004020202020204" pitchFamily="34" charset="0"/>
              </a:rPr>
              <a:t>​</a:t>
            </a:r>
            <a:endParaRPr lang="en-US" b="0" i="0" dirty="0">
              <a:solidFill>
                <a:srgbClr val="444444"/>
              </a:solidFill>
              <a:effectLst/>
              <a:highlight>
                <a:srgbClr val="F5F5F5"/>
              </a:highlight>
              <a:latin typeface="Calibri" panose="020F0502020204030204" pitchFamily="34" charset="0"/>
            </a:endParaRPr>
          </a:p>
          <a:p>
            <a:pPr algn="l" rtl="0" fontAlgn="base"/>
            <a:endParaRPr lang="da-DK" b="0" i="0" u="none" strike="noStrike" dirty="0">
              <a:solidFill>
                <a:srgbClr val="000000"/>
              </a:solidFill>
              <a:effectLst/>
              <a:highlight>
                <a:srgbClr val="F5F5F5"/>
              </a:highlight>
              <a:latin typeface="Aptos" panose="020B0004020202020204" pitchFamily="34" charset="0"/>
            </a:endParaRPr>
          </a:p>
          <a:p>
            <a:pPr algn="l" rtl="0" fontAlgn="base"/>
            <a:r>
              <a:rPr lang="da-DK" b="1" i="0" u="none" strike="noStrike" dirty="0">
                <a:solidFill>
                  <a:srgbClr val="000000"/>
                </a:solidFill>
                <a:effectLst/>
                <a:highlight>
                  <a:srgbClr val="F5F5F5"/>
                </a:highlight>
                <a:latin typeface="Aptos" panose="020B0004020202020204" pitchFamily="34" charset="0"/>
              </a:rPr>
              <a:t>Vigtige pointer: </a:t>
            </a:r>
            <a:r>
              <a:rPr lang="en-US" b="0" i="0" dirty="0">
                <a:solidFill>
                  <a:srgbClr val="444444"/>
                </a:solidFill>
                <a:effectLst/>
                <a:highlight>
                  <a:srgbClr val="F5F5F5"/>
                </a:highlight>
                <a:latin typeface="Aptos" panose="020B0004020202020204" pitchFamily="34" charset="0"/>
              </a:rPr>
              <a:t>​</a:t>
            </a:r>
            <a:endParaRPr lang="en-US" b="0" i="0" dirty="0">
              <a:solidFill>
                <a:srgbClr val="444444"/>
              </a:solidFill>
              <a:effectLst/>
              <a:highlight>
                <a:srgbClr val="F5F5F5"/>
              </a:highlight>
              <a:latin typeface="Calibri" panose="020F0502020204030204" pitchFamily="34" charset="0"/>
            </a:endParaRPr>
          </a:p>
          <a:p>
            <a:pPr algn="l" rtl="0" fontAlgn="base">
              <a:buFont typeface="Arial" panose="020B0604020202020204" pitchFamily="34" charset="0"/>
              <a:buChar char="•"/>
            </a:pPr>
            <a:r>
              <a:rPr lang="da-DK" sz="1800" b="0" i="0" u="none" strike="noStrike" dirty="0">
                <a:solidFill>
                  <a:srgbClr val="000000"/>
                </a:solidFill>
                <a:effectLst/>
                <a:highlight>
                  <a:srgbClr val="F5F5F5"/>
                </a:highlight>
                <a:latin typeface="Aptos" panose="020B0004020202020204" pitchFamily="34" charset="0"/>
              </a:rPr>
              <a:t> Der kan være flere bud på, hvad man kan gøre som forældre i den situation, og de kan alle være legitime bud. </a:t>
            </a:r>
            <a:r>
              <a:rPr lang="en-US" sz="1800" b="0" i="0" dirty="0">
                <a:solidFill>
                  <a:srgbClr val="444444"/>
                </a:solidFill>
                <a:effectLst/>
                <a:highlight>
                  <a:srgbClr val="F5F5F5"/>
                </a:highlight>
                <a:latin typeface="Aptos" panose="020B0004020202020204" pitchFamily="34" charset="0"/>
              </a:rPr>
              <a:t>​</a:t>
            </a:r>
            <a:endParaRPr lang="en-US" sz="1800" b="0" i="0" dirty="0">
              <a:solidFill>
                <a:srgbClr val="444444"/>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da-DK" sz="1800" b="0" i="0" u="none" strike="noStrike" dirty="0">
                <a:solidFill>
                  <a:srgbClr val="000000"/>
                </a:solidFill>
                <a:effectLst/>
                <a:highlight>
                  <a:srgbClr val="F5F5F5"/>
                </a:highlight>
                <a:latin typeface="Aptos" panose="020B0004020202020204" pitchFamily="34" charset="0"/>
              </a:rPr>
              <a:t> Vi husker de værdige deltagelsesmuligheder for alle parter – både børn og voksne – så vi er opmærksomme på ikke at udskamme nogen. Det kan være ubehageligt at føle sig genkendt i casen – både som ”Marcus’ far” og som ”Felix’ forældre”. Vi er opmærksomme på at tale om den konkrete case, og ikke trækker andre (navngivne) personer ind i den.</a:t>
            </a:r>
            <a:r>
              <a:rPr lang="en-US" sz="1800" b="0" i="0" dirty="0">
                <a:solidFill>
                  <a:srgbClr val="444444"/>
                </a:solidFill>
                <a:effectLst/>
                <a:highlight>
                  <a:srgbClr val="F5F5F5"/>
                </a:highlight>
                <a:latin typeface="Aptos" panose="020B0004020202020204" pitchFamily="34" charset="0"/>
              </a:rPr>
              <a:t>​</a:t>
            </a:r>
            <a:endParaRPr lang="en-US" sz="1800" b="0" i="0" dirty="0">
              <a:solidFill>
                <a:srgbClr val="444444"/>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da-DK" sz="1800" b="0" i="0" u="none" strike="noStrike" dirty="0">
                <a:solidFill>
                  <a:srgbClr val="000000"/>
                </a:solidFill>
                <a:effectLst/>
                <a:highlight>
                  <a:srgbClr val="F5F5F5"/>
                </a:highlight>
                <a:latin typeface="Aptos" panose="020B0004020202020204" pitchFamily="34" charset="0"/>
              </a:rPr>
              <a:t> Vi leder efter forståelser for handlingerne – både for Marcus’ og Felix’ forældre.</a:t>
            </a:r>
            <a:r>
              <a:rPr lang="en-US" sz="1800" b="0" i="0" dirty="0">
                <a:solidFill>
                  <a:srgbClr val="444444"/>
                </a:solidFill>
                <a:effectLst/>
                <a:highlight>
                  <a:srgbClr val="F5F5F5"/>
                </a:highlight>
                <a:latin typeface="Aptos" panose="020B0004020202020204" pitchFamily="34" charset="0"/>
              </a:rPr>
              <a:t>​</a:t>
            </a:r>
            <a:endParaRPr lang="en-US" sz="1800" b="0" i="0" dirty="0">
              <a:solidFill>
                <a:srgbClr val="444444"/>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da-DK" sz="1800" b="0" i="0" u="none" strike="noStrike" dirty="0">
                <a:solidFill>
                  <a:srgbClr val="000000"/>
                </a:solidFill>
                <a:effectLst/>
                <a:highlight>
                  <a:srgbClr val="F5F5F5"/>
                </a:highlight>
                <a:latin typeface="Aptos" panose="020B0004020202020204" pitchFamily="34" charset="0"/>
              </a:rPr>
              <a:t> Vi skelner mellem handlinger og mennesker.</a:t>
            </a:r>
            <a:r>
              <a:rPr lang="en-US" sz="1800" b="0" i="0" dirty="0">
                <a:solidFill>
                  <a:srgbClr val="444444"/>
                </a:solidFill>
                <a:effectLst/>
                <a:highlight>
                  <a:srgbClr val="F5F5F5"/>
                </a:highlight>
                <a:latin typeface="Aptos" panose="020B0004020202020204" pitchFamily="34" charset="0"/>
              </a:rPr>
              <a:t>​</a:t>
            </a:r>
            <a:endParaRPr lang="en-US" sz="1800" b="0" i="0" dirty="0">
              <a:solidFill>
                <a:srgbClr val="444444"/>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da-DK" sz="1800" b="0" i="0" u="none" strike="noStrike" dirty="0">
                <a:solidFill>
                  <a:srgbClr val="000000"/>
                </a:solidFill>
                <a:effectLst/>
                <a:highlight>
                  <a:srgbClr val="F5F5F5"/>
                </a:highlight>
                <a:latin typeface="Aptos" panose="020B0004020202020204" pitchFamily="34" charset="0"/>
              </a:rPr>
              <a:t> Vi vender tilbage til ”kommandoveje”, hvis vi har brug for at genopfriske, hvordan vi ønsker at gå til det, hvis der skulle opstå mobning eller lignende i vores klasse.]</a:t>
            </a:r>
            <a:r>
              <a:rPr lang="en-US" sz="1800" b="0" i="0" dirty="0">
                <a:solidFill>
                  <a:srgbClr val="444444"/>
                </a:solidFill>
                <a:effectLst/>
                <a:highlight>
                  <a:srgbClr val="F5F5F5"/>
                </a:highlight>
                <a:latin typeface="Aptos" panose="020B0004020202020204" pitchFamily="34" charset="0"/>
              </a:rPr>
              <a:t>​</a:t>
            </a:r>
            <a:endParaRPr lang="en-US" sz="1800" b="0" i="0" dirty="0">
              <a:solidFill>
                <a:srgbClr val="444444"/>
              </a:solidFill>
              <a:effectLst/>
              <a:highlight>
                <a:srgbClr val="F5F5F5"/>
              </a:highlight>
              <a:latin typeface="Arial" panose="020B0604020202020204" pitchFamily="34" charset="0"/>
            </a:endParaRPr>
          </a:p>
          <a:p>
            <a:pPr algn="l" rtl="0" fontAlgn="base"/>
            <a:r>
              <a:rPr lang="da-DK" b="0" i="0" dirty="0">
                <a:solidFill>
                  <a:srgbClr val="444444"/>
                </a:solidFill>
                <a:effectLst/>
                <a:highlight>
                  <a:srgbClr val="F5F5F5"/>
                </a:highlight>
                <a:latin typeface="Aptos" panose="020B0004020202020204" pitchFamily="34" charset="0"/>
              </a:rPr>
              <a:t>​</a:t>
            </a:r>
            <a:endParaRPr lang="da-DK" b="0" i="0" dirty="0">
              <a:solidFill>
                <a:srgbClr val="444444"/>
              </a:solidFill>
              <a:effectLst/>
              <a:highlight>
                <a:srgbClr val="F5F5F5"/>
              </a:highlight>
              <a:latin typeface="Calibri" panose="020F0502020204030204" pitchFamily="34" charset="0"/>
            </a:endParaRPr>
          </a:p>
          <a:p>
            <a:pPr algn="l" rtl="0" fontAlgn="base"/>
            <a:r>
              <a:rPr lang="da-DK" b="0" i="0" u="none" strike="noStrike" dirty="0">
                <a:solidFill>
                  <a:srgbClr val="000000"/>
                </a:solidFill>
                <a:effectLst/>
                <a:highlight>
                  <a:srgbClr val="F5F5F5"/>
                </a:highlight>
                <a:latin typeface="Aptos" panose="020B0004020202020204" pitchFamily="34" charset="0"/>
              </a:rPr>
              <a:t>[Bud på en afsluttende bemærkning:] </a:t>
            </a:r>
            <a:r>
              <a:rPr lang="en-US" b="0" i="0" dirty="0">
                <a:solidFill>
                  <a:srgbClr val="444444"/>
                </a:solidFill>
                <a:effectLst/>
                <a:highlight>
                  <a:srgbClr val="F5F5F5"/>
                </a:highlight>
                <a:latin typeface="Aptos" panose="020B0004020202020204" pitchFamily="34" charset="0"/>
              </a:rPr>
              <a:t>​</a:t>
            </a:r>
            <a:endParaRPr lang="en-US" b="0" i="0" dirty="0">
              <a:solidFill>
                <a:srgbClr val="444444"/>
              </a:solidFill>
              <a:effectLst/>
              <a:highlight>
                <a:srgbClr val="F5F5F5"/>
              </a:highlight>
              <a:latin typeface="Calibri" panose="020F0502020204030204" pitchFamily="34" charset="0"/>
            </a:endParaRPr>
          </a:p>
          <a:p>
            <a:pPr algn="l" rtl="0" fontAlgn="base"/>
            <a:r>
              <a:rPr lang="da-DK" b="0" i="0" u="none" strike="noStrike" dirty="0">
                <a:solidFill>
                  <a:srgbClr val="000000"/>
                </a:solidFill>
                <a:effectLst/>
                <a:highlight>
                  <a:srgbClr val="F5F5F5"/>
                </a:highlight>
                <a:latin typeface="Aptos" panose="020B0004020202020204" pitchFamily="34" charset="0"/>
              </a:rPr>
              <a:t>Det er vigtigt, at vi har et godt rum her i klassen til at tale om de ting, der kan være svære. Jeg er glad for at kunne mærke den respekt, der er i samtalerne. </a:t>
            </a:r>
            <a:r>
              <a:rPr lang="en-US" b="0" i="0" dirty="0">
                <a:solidFill>
                  <a:srgbClr val="444444"/>
                </a:solidFill>
                <a:effectLst/>
                <a:highlight>
                  <a:srgbClr val="F5F5F5"/>
                </a:highlight>
                <a:latin typeface="Aptos" panose="020B0004020202020204" pitchFamily="34" charset="0"/>
              </a:rPr>
              <a:t>​</a:t>
            </a:r>
            <a:endParaRPr lang="en-US" b="0" i="0" dirty="0">
              <a:solidFill>
                <a:srgbClr val="444444"/>
              </a:solidFill>
              <a:effectLst/>
              <a:highlight>
                <a:srgbClr val="F5F5F5"/>
              </a:highlight>
              <a:latin typeface="Calibri" panose="020F0502020204030204" pitchFamily="34" charset="0"/>
            </a:endParaRPr>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9</a:t>
            </a:fld>
            <a:endParaRPr lang="da-DK"/>
          </a:p>
        </p:txBody>
      </p:sp>
    </p:spTree>
    <p:extLst>
      <p:ext uri="{BB962C8B-B14F-4D97-AF65-F5344CB8AC3E}">
        <p14:creationId xmlns:p14="http://schemas.microsoft.com/office/powerpoint/2010/main" val="25566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270F5-C394-4350-A41E-F223897AA52F}"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692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a:t>
            </a:r>
            <a:r>
              <a:rPr lang="da-DK" dirty="0"/>
              <a:t>5 min</a:t>
            </a:r>
            <a:r>
              <a:rPr lang="da-DK"/>
              <a:t>]</a:t>
            </a:r>
            <a:endParaRPr lang="da-DK" dirty="0"/>
          </a:p>
          <a:p>
            <a:endParaRPr lang="da-DK" dirty="0"/>
          </a:p>
          <a:p>
            <a:r>
              <a:rPr lang="da-DK" dirty="0"/>
              <a:t>[Her kan I med fordel samle op på mødet og samle op på, hvad de næste skridt i arbejdet går ud på. I kan også orientere om næste forældremøde, hvor I også med fordel kan samle op på dette forældremøde og arbejde videre med indsatsen].</a:t>
            </a:r>
          </a:p>
        </p:txBody>
      </p:sp>
      <p:sp>
        <p:nvSpPr>
          <p:cNvPr id="4" name="Pladsholder til slidenummer 3"/>
          <p:cNvSpPr>
            <a:spLocks noGrp="1"/>
          </p:cNvSpPr>
          <p:nvPr>
            <p:ph type="sldNum" sz="quarter" idx="5"/>
          </p:nvPr>
        </p:nvSpPr>
        <p:spPr/>
        <p:txBody>
          <a:bodyPr/>
          <a:lstStyle/>
          <a:p>
            <a:fld id="{081270F5-C394-4350-A41E-F223897AA52F}" type="slidenum">
              <a:rPr lang="da-DK" smtClean="0"/>
              <a:t>11</a:t>
            </a:fld>
            <a:endParaRPr lang="da-DK"/>
          </a:p>
        </p:txBody>
      </p:sp>
    </p:spTree>
    <p:extLst>
      <p:ext uri="{BB962C8B-B14F-4D97-AF65-F5344CB8AC3E}">
        <p14:creationId xmlns:p14="http://schemas.microsoft.com/office/powerpoint/2010/main" val="4161299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11ECA-584B-0B42-262B-FF62FF22B4A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9FB2138-C32C-516A-3546-2918E05914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72B7288A-5E76-A589-068D-AFE0EB17BB39}"/>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D9D7E4B5-0275-540F-81C9-3AD78055AE8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4995E85-2DEC-240B-0F73-A142B6F2E540}"/>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84277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AFE3-2F99-DF39-2C10-FB0073BBB6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E558ED-F30B-D254-45D3-8B255510E68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E1429A-4B7C-5804-19BE-CC4116B7872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CA567426-D4C6-6E91-8A3D-87DCF01B12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2396AF-3F50-037E-27FE-DF2EB7DD2573}"/>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189745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EBE228-F932-29BD-FE49-6847D3C6A74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79E6521-16F3-28ED-3269-8CD5766E85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4F44D8C-9A1E-990C-C825-2108A5067AA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ECC98C44-D7F4-9A50-B7F5-BE7AEABB7C8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69D1826-19D4-5183-1CDE-60806DE8E13A}"/>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0665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34DD73-5FA5-7301-C871-92D9B42367E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97F8E0D-0AFB-3926-6BE1-6994F6E05B1D}"/>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AF97314-D0C3-00B6-5739-03976E19A20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2F03E82-18BD-E227-A3D4-B45711FEC939}"/>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6" name="Pladsholder til sidefod 5">
            <a:extLst>
              <a:ext uri="{FF2B5EF4-FFF2-40B4-BE49-F238E27FC236}">
                <a16:creationId xmlns:a16="http://schemas.microsoft.com/office/drawing/2014/main" id="{8D81AAB7-CD7E-6D01-A71C-E054C47A4D4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8625BAD-C4D2-6598-1FAE-E146E55445BA}"/>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012442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91A058-CCFD-E22E-1670-029D85EC49F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A7D7465-3A62-C808-B83E-CCE24B1391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7B69EF5-D866-C05D-246E-1FD021A5D84D}"/>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B34E495-44E3-0E3E-804F-AEB1AA5921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0972F95-BFFF-90F0-CBB1-5277B128672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8CC939C-0A07-E9FD-E99D-731B750A8D8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8" name="Pladsholder til sidefod 7">
            <a:extLst>
              <a:ext uri="{FF2B5EF4-FFF2-40B4-BE49-F238E27FC236}">
                <a16:creationId xmlns:a16="http://schemas.microsoft.com/office/drawing/2014/main" id="{38E03F35-7035-6CAC-4D0E-AFC5135B1EF8}"/>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CF7D5EA1-D942-30F4-271D-1D51AFEA6542}"/>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16752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AC476-3BEC-4551-C2E9-8FE943F901C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08BF6C9-CC54-91F1-1542-152D0A0C16BE}"/>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4" name="Pladsholder til sidefod 3">
            <a:extLst>
              <a:ext uri="{FF2B5EF4-FFF2-40B4-BE49-F238E27FC236}">
                <a16:creationId xmlns:a16="http://schemas.microsoft.com/office/drawing/2014/main" id="{D00EF5C3-F1BD-D965-2CF0-39010259D73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0F6134C9-AB6A-6C10-2B44-5867B484A270}"/>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482546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8D3C056-124C-D00B-E694-BB07B33E87F5}"/>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3" name="Pladsholder til sidefod 2">
            <a:extLst>
              <a:ext uri="{FF2B5EF4-FFF2-40B4-BE49-F238E27FC236}">
                <a16:creationId xmlns:a16="http://schemas.microsoft.com/office/drawing/2014/main" id="{71AE14D2-C636-D498-9A18-A855BC087AC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588DFD15-8200-0022-1952-DCC91CFD08D6}"/>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3604930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0F5BFD-495C-8156-81C9-79A50DD448C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F1ED7D46-8CB2-D0FE-AC40-F34387B739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31DBE5D-B215-F053-30D2-F1959F674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88D8FBE-7534-20E8-AAC8-D578EE1C4972}"/>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6" name="Pladsholder til sidefod 5">
            <a:extLst>
              <a:ext uri="{FF2B5EF4-FFF2-40B4-BE49-F238E27FC236}">
                <a16:creationId xmlns:a16="http://schemas.microsoft.com/office/drawing/2014/main" id="{873DDFCD-2D33-14C4-B41E-5DA66BA9165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F85A990-E419-4545-4D66-2D82ACE9654B}"/>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958690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B5F12-31C8-B454-4E2A-4E0D1FB17E6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7EA1A1D-334C-4B0E-2D15-DDF66E33C0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53C2429-C2F5-4406-A78C-07476A4AF6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F3BDE0C-A3C0-69B7-A1A2-4380880301E8}"/>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6" name="Pladsholder til sidefod 5">
            <a:extLst>
              <a:ext uri="{FF2B5EF4-FFF2-40B4-BE49-F238E27FC236}">
                <a16:creationId xmlns:a16="http://schemas.microsoft.com/office/drawing/2014/main" id="{7DCF6DFA-AB61-4D4C-5A14-F0CF4A97E03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81EFFC3-3F50-3507-1D02-2DC8FBBDB15C}"/>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821848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88097E-0674-B1DD-3296-D8A21C7C6B78}"/>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2B72834-FE65-D43B-93E0-F14CE45685B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C5C64B-90FB-822D-3B00-52F301A14CE1}"/>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07252D91-8886-79E0-A724-0890BAE14DD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F5994B-17CC-CB87-7899-18732DCBB19D}"/>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407372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B6D4E2F-00B3-2478-A870-0624685ACF1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2EE3103A-7ADB-F137-C8CF-279CDD213D4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986DC1F-DB9D-684D-07D2-AD0D413FFC33}"/>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8498FDA9-65D0-F8AE-3F43-4924C5DDD7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3EA62FE-8714-9A05-B7C0-EA16ED8E9ABE}"/>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2462153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Forside hvid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dirty="0"/>
              <a:t>KLIK FOR AT TILFØJE TITEL</a:t>
            </a:r>
            <a:endParaRPr lang="da-DK" dirty="0"/>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pic>
        <p:nvPicPr>
          <p:cNvPr id="7" name="Graphic 6">
            <a:extLst>
              <a:ext uri="{FF2B5EF4-FFF2-40B4-BE49-F238E27FC236}">
                <a16:creationId xmlns:a16="http://schemas.microsoft.com/office/drawing/2014/main" id="{B456FFA2-6604-0633-C2FA-5E5DEFEC7B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6000" y="5400000"/>
            <a:ext cx="2880000" cy="1011893"/>
          </a:xfrm>
          <a:prstGeom prst="rect">
            <a:avLst/>
          </a:prstGeom>
        </p:spPr>
      </p:pic>
    </p:spTree>
    <p:extLst>
      <p:ext uri="{BB962C8B-B14F-4D97-AF65-F5344CB8AC3E}">
        <p14:creationId xmlns:p14="http://schemas.microsoft.com/office/powerpoint/2010/main" val="560603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Forside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dirty="0" err="1"/>
              <a:t>Klik</a:t>
            </a:r>
            <a:r>
              <a:rPr lang="en-GB" dirty="0"/>
              <a:t> for at </a:t>
            </a:r>
            <a:r>
              <a:rPr lang="en-GB" dirty="0" err="1"/>
              <a:t>tilføje</a:t>
            </a:r>
            <a:r>
              <a:rPr lang="en-GB" dirty="0"/>
              <a:t> </a:t>
            </a:r>
            <a:r>
              <a:rPr lang="en-GB" dirty="0" err="1"/>
              <a:t>titel</a:t>
            </a:r>
            <a:endParaRPr lang="da-DK" dirty="0"/>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132350664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Forside so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dirty="0" err="1"/>
              <a:t>Klik</a:t>
            </a:r>
            <a:r>
              <a:rPr lang="en-GB" dirty="0"/>
              <a:t> for at </a:t>
            </a:r>
            <a:r>
              <a:rPr lang="en-GB" dirty="0" err="1"/>
              <a:t>tilføje</a:t>
            </a:r>
            <a:r>
              <a:rPr lang="en-GB" dirty="0"/>
              <a:t> </a:t>
            </a:r>
            <a:r>
              <a:rPr lang="en-GB" dirty="0" err="1"/>
              <a:t>titel</a:t>
            </a:r>
            <a:endParaRPr lang="da-DK" dirty="0"/>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205562903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dholdsfortegn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p>
            <a:r>
              <a:rPr lang="en-GB" dirty="0" err="1"/>
              <a:t>Indholdsfortegnelse</a:t>
            </a:r>
            <a:endParaRPr lang="da-DK" dirty="0"/>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6119CD20-B9D1-934A-A5C2-A2E4F5705A04}"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35BC2C4C-C16F-5B39-0617-4A7968081E5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spTree>
    <p:extLst>
      <p:ext uri="{BB962C8B-B14F-4D97-AF65-F5344CB8AC3E}">
        <p14:creationId xmlns:p14="http://schemas.microsoft.com/office/powerpoint/2010/main" val="2146332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yt afsnit med bille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977913-E9D4-EE4D-E2AA-A12C4A998AEB}"/>
              </a:ext>
            </a:extLst>
          </p:cNvPr>
          <p:cNvSpPr>
            <a:spLocks noGrp="1" noChangeAspect="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dirty="0"/>
              <a:t>Indsæt baggrundsbillede ved klik på ikon</a:t>
            </a:r>
          </a:p>
        </p:txBody>
      </p:sp>
      <p:sp>
        <p:nvSpPr>
          <p:cNvPr id="4" name="Title 1">
            <a:extLst>
              <a:ext uri="{FF2B5EF4-FFF2-40B4-BE49-F238E27FC236}">
                <a16:creationId xmlns:a16="http://schemas.microsoft.com/office/drawing/2014/main" id="{963BBFC6-9E6C-4E3C-8133-C6E72C5EADA2}"/>
              </a:ext>
            </a:extLst>
          </p:cNvPr>
          <p:cNvSpPr>
            <a:spLocks noGrp="1"/>
          </p:cNvSpPr>
          <p:nvPr>
            <p:ph type="ctrTitle" hasCustomPrompt="1"/>
          </p:nvPr>
        </p:nvSpPr>
        <p:spPr>
          <a:xfrm>
            <a:off x="359999" y="360000"/>
            <a:ext cx="4003572" cy="996033"/>
          </a:xfrm>
          <a:solidFill>
            <a:schemeClr val="bg1"/>
          </a:solidFill>
        </p:spPr>
        <p:txBody>
          <a:bodyPr wrap="square" lIns="180000" tIns="72000" rIns="72000" bIns="0" anchor="t" anchorCtr="0">
            <a:spAutoFit/>
          </a:bodyPr>
          <a:lstStyle>
            <a:lvl1pPr algn="l">
              <a:lnSpc>
                <a:spcPct val="100000"/>
              </a:lnSpc>
              <a:defRPr sz="6000" cap="all" baseline="0"/>
            </a:lvl1pPr>
          </a:lstStyle>
          <a:p>
            <a:r>
              <a:rPr lang="en-GB" dirty="0" err="1"/>
              <a:t>overskrift</a:t>
            </a:r>
            <a:endParaRPr lang="da-DK" dirty="0"/>
          </a:p>
        </p:txBody>
      </p:sp>
    </p:spTree>
    <p:extLst>
      <p:ext uri="{BB962C8B-B14F-4D97-AF65-F5344CB8AC3E}">
        <p14:creationId xmlns:p14="http://schemas.microsoft.com/office/powerpoint/2010/main" val="578391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yt afsnit med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CA7-3431-043C-1192-09DD6B30BB0E}"/>
              </a:ext>
            </a:extLst>
          </p:cNvPr>
          <p:cNvSpPr>
            <a:spLocks noGrp="1"/>
          </p:cNvSpPr>
          <p:nvPr>
            <p:ph type="title" hasCustomPrompt="1"/>
          </p:nvPr>
        </p:nvSpPr>
        <p:spPr>
          <a:xfrm>
            <a:off x="831849" y="1709738"/>
            <a:ext cx="10556875" cy="2852737"/>
          </a:xfrm>
        </p:spPr>
        <p:txBody>
          <a:bodyPr anchor="ctr" anchorCtr="0"/>
          <a:lstStyle>
            <a:lvl1pPr algn="ctr">
              <a:lnSpc>
                <a:spcPts val="7000"/>
              </a:lnSpc>
              <a:defRPr sz="4400" cap="all" baseline="0"/>
            </a:lvl1pPr>
          </a:lstStyle>
          <a:p>
            <a:r>
              <a:rPr lang="en-GB" dirty="0" err="1"/>
              <a:t>Overskrift</a:t>
            </a:r>
            <a:r>
              <a:rPr lang="en-GB" dirty="0"/>
              <a:t> </a:t>
            </a:r>
            <a:r>
              <a:rPr lang="en-GB" dirty="0" err="1"/>
              <a:t>på</a:t>
            </a:r>
            <a:r>
              <a:rPr lang="en-GB" dirty="0"/>
              <a:t> </a:t>
            </a:r>
            <a:r>
              <a:rPr lang="en-GB" dirty="0" err="1"/>
              <a:t>nyt</a:t>
            </a:r>
            <a:r>
              <a:rPr lang="en-GB" dirty="0"/>
              <a:t> </a:t>
            </a:r>
            <a:r>
              <a:rPr lang="en-GB" dirty="0" err="1"/>
              <a:t>afsnit</a:t>
            </a:r>
            <a:endParaRPr lang="da-DK" dirty="0"/>
          </a:p>
        </p:txBody>
      </p:sp>
    </p:spTree>
    <p:extLst>
      <p:ext uri="{BB962C8B-B14F-4D97-AF65-F5344CB8AC3E}">
        <p14:creationId xmlns:p14="http://schemas.microsoft.com/office/powerpoint/2010/main" val="2318943241"/>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master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defRPr/>
            </a:lvl1pPr>
          </a:lstStyle>
          <a:p>
            <a:r>
              <a:rPr lang="da-DK" dirty="0"/>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1F0C36FF-AFD6-7D44-8962-6FE1276F40A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40798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pic>
        <p:nvPicPr>
          <p:cNvPr id="6" name="Graphic 5">
            <a:extLst>
              <a:ext uri="{FF2B5EF4-FFF2-40B4-BE49-F238E27FC236}">
                <a16:creationId xmlns:a16="http://schemas.microsoft.com/office/drawing/2014/main" id="{533E3A82-8B2C-3B30-40E7-96A72BF133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528351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Standard master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lvl1pPr>
              <a:defRPr/>
            </a:lvl1pPr>
          </a:lstStyle>
          <a:p>
            <a:r>
              <a:rPr lang="da-DK" dirty="0"/>
              <a:t>Overskrift</a:t>
            </a:r>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EE051115-D154-7144-9804-0D379DAAFE58}"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EA165DBF-918E-2999-0587-8762A75C38C5}"/>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pic>
        <p:nvPicPr>
          <p:cNvPr id="9" name="Graphic 8">
            <a:extLst>
              <a:ext uri="{FF2B5EF4-FFF2-40B4-BE49-F238E27FC236}">
                <a16:creationId xmlns:a16="http://schemas.microsoft.com/office/drawing/2014/main" id="{FD5A975C-117C-4EBA-6B82-140CB03717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49640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tandard master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B2-F0A8-CC9C-0D8F-9C4A2D4484C4}"/>
              </a:ext>
            </a:extLst>
          </p:cNvPr>
          <p:cNvSpPr>
            <a:spLocks noGrp="1"/>
          </p:cNvSpPr>
          <p:nvPr>
            <p:ph type="title" hasCustomPrompt="1"/>
          </p:nvPr>
        </p:nvSpPr>
        <p:spPr>
          <a:xfrm>
            <a:off x="827999" y="360000"/>
            <a:ext cx="10560725" cy="1325563"/>
          </a:xfrm>
        </p:spPr>
        <p:txBody>
          <a:bodyPr/>
          <a:lstStyle>
            <a:lvl1pPr>
              <a:lnSpc>
                <a:spcPts val="5400"/>
              </a:lnSpc>
              <a:defRPr sz="4400" baseline="0"/>
            </a:lvl1pPr>
          </a:lstStyle>
          <a:p>
            <a:r>
              <a:rPr lang="da-DK" dirty="0"/>
              <a:t>Overskrift</a:t>
            </a:r>
          </a:p>
        </p:txBody>
      </p:sp>
      <p:sp>
        <p:nvSpPr>
          <p:cNvPr id="3" name="Text Placeholder 2">
            <a:extLst>
              <a:ext uri="{FF2B5EF4-FFF2-40B4-BE49-F238E27FC236}">
                <a16:creationId xmlns:a16="http://schemas.microsoft.com/office/drawing/2014/main" id="{4E633ACE-844C-251E-F445-B148B37AB57E}"/>
              </a:ext>
            </a:extLst>
          </p:cNvPr>
          <p:cNvSpPr>
            <a:spLocks noGrp="1"/>
          </p:cNvSpPr>
          <p:nvPr>
            <p:ph type="body" idx="1"/>
          </p:nvPr>
        </p:nvSpPr>
        <p:spPr>
          <a:xfrm>
            <a:off x="839788" y="1808920"/>
            <a:ext cx="5044177"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95F97006-A2DE-7D60-4F1B-8B8486DF7716}"/>
              </a:ext>
            </a:extLst>
          </p:cNvPr>
          <p:cNvSpPr>
            <a:spLocks noGrp="1"/>
          </p:cNvSpPr>
          <p:nvPr>
            <p:ph sz="half" idx="2"/>
          </p:nvPr>
        </p:nvSpPr>
        <p:spPr>
          <a:xfrm>
            <a:off x="839788" y="2505075"/>
            <a:ext cx="5044177"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Text Placeholder 4">
            <a:extLst>
              <a:ext uri="{FF2B5EF4-FFF2-40B4-BE49-F238E27FC236}">
                <a16:creationId xmlns:a16="http://schemas.microsoft.com/office/drawing/2014/main" id="{97C1547F-990F-DF7F-3C6E-DF41FF6341E8}"/>
              </a:ext>
            </a:extLst>
          </p:cNvPr>
          <p:cNvSpPr>
            <a:spLocks noGrp="1"/>
          </p:cNvSpPr>
          <p:nvPr>
            <p:ph type="body" sz="quarter" idx="3"/>
          </p:nvPr>
        </p:nvSpPr>
        <p:spPr>
          <a:xfrm>
            <a:off x="6347792" y="1808920"/>
            <a:ext cx="5047351"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362D44F1-419F-27D2-D8AB-94675EE400B1}"/>
              </a:ext>
            </a:extLst>
          </p:cNvPr>
          <p:cNvSpPr>
            <a:spLocks noGrp="1"/>
          </p:cNvSpPr>
          <p:nvPr>
            <p:ph sz="quarter" idx="4"/>
          </p:nvPr>
        </p:nvSpPr>
        <p:spPr>
          <a:xfrm>
            <a:off x="6347792" y="2505075"/>
            <a:ext cx="5047351"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Date Placeholder 6">
            <a:extLst>
              <a:ext uri="{FF2B5EF4-FFF2-40B4-BE49-F238E27FC236}">
                <a16:creationId xmlns:a16="http://schemas.microsoft.com/office/drawing/2014/main" id="{8CC64448-4E73-0D8E-450F-CCC4103CEEEF}"/>
              </a:ext>
            </a:extLst>
          </p:cNvPr>
          <p:cNvSpPr>
            <a:spLocks noGrp="1"/>
          </p:cNvSpPr>
          <p:nvPr>
            <p:ph type="dt" sz="half" idx="10"/>
          </p:nvPr>
        </p:nvSpPr>
        <p:spPr/>
        <p:txBody>
          <a:bodyPr/>
          <a:lstStyle/>
          <a:p>
            <a:fld id="{F3163BFB-8652-E84B-85D7-1B189E972808}" type="datetime1">
              <a:rPr lang="da-DK" smtClean="0"/>
              <a:t>04-06-2026</a:t>
            </a:fld>
            <a:endParaRPr lang="da-DK"/>
          </a:p>
        </p:txBody>
      </p:sp>
      <p:sp>
        <p:nvSpPr>
          <p:cNvPr id="8" name="Footer Placeholder 7">
            <a:extLst>
              <a:ext uri="{FF2B5EF4-FFF2-40B4-BE49-F238E27FC236}">
                <a16:creationId xmlns:a16="http://schemas.microsoft.com/office/drawing/2014/main" id="{CFFF2461-7558-7C50-FD1D-3EBB71F3D72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E5FEAF37-E960-FEA6-47EA-FF4008BF51D1}"/>
              </a:ext>
            </a:extLst>
          </p:cNvPr>
          <p:cNvSpPr>
            <a:spLocks noGrp="1"/>
          </p:cNvSpPr>
          <p:nvPr>
            <p:ph type="sldNum" sz="quarter" idx="12"/>
          </p:nvPr>
        </p:nvSpPr>
        <p:spPr/>
        <p:txBody>
          <a:bodyPr/>
          <a:lstStyle>
            <a:lvl1pPr>
              <a:defRPr/>
            </a:lvl1pPr>
          </a:lstStyle>
          <a:p>
            <a:fld id="{32CAA5C1-44CC-DA4A-90AB-7B93879CFDA9}" type="slidenum">
              <a:rPr lang="da-DK" smtClean="0"/>
              <a:pPr/>
              <a:t>‹nr.›</a:t>
            </a:fld>
            <a:endParaRPr lang="da-DK" dirty="0"/>
          </a:p>
        </p:txBody>
      </p:sp>
      <p:sp>
        <p:nvSpPr>
          <p:cNvPr id="10" name="Rectangle 9">
            <a:extLst>
              <a:ext uri="{FF2B5EF4-FFF2-40B4-BE49-F238E27FC236}">
                <a16:creationId xmlns:a16="http://schemas.microsoft.com/office/drawing/2014/main" id="{AEBB1CD4-AC15-BCC6-FBF7-745FB5FAAAB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pic>
        <p:nvPicPr>
          <p:cNvPr id="11" name="Graphic 10">
            <a:extLst>
              <a:ext uri="{FF2B5EF4-FFF2-40B4-BE49-F238E27FC236}">
                <a16:creationId xmlns:a16="http://schemas.microsoft.com/office/drawing/2014/main" id="{131681C0-2EB8-C52E-C071-636B40C83F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835494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ndard master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dirty="0"/>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B377FCC3-DD3C-5D4A-8B70-E4F88F3F131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1906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pic>
        <p:nvPicPr>
          <p:cNvPr id="10" name="Graphic 9">
            <a:extLst>
              <a:ext uri="{FF2B5EF4-FFF2-40B4-BE49-F238E27FC236}">
                <a16:creationId xmlns:a16="http://schemas.microsoft.com/office/drawing/2014/main" id="{D18BB1EB-0B6B-BEAC-41D1-182B546206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12457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 masterslid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dirty="0"/>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0186A197-FA10-1744-99D8-8A2C1943179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1"/>
            <a:ext cx="10560725" cy="1077854"/>
          </a:xfrm>
        </p:spPr>
        <p:txBody>
          <a:bodyPr/>
          <a:lstStyle>
            <a:lvl1pPr marL="0" indent="0">
              <a:lnSpc>
                <a:spcPts val="2600"/>
              </a:lnSpc>
              <a:buNone/>
              <a:defRPr sz="1800" b="1"/>
            </a:lvl1pPr>
          </a:lstStyle>
          <a:p>
            <a:pPr lvl="0"/>
            <a:r>
              <a:rPr lang="da-DK"/>
              <a:t>Klik for at redigere teksttypografierne i masteren</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10" name="Content Placeholder 6">
            <a:extLst>
              <a:ext uri="{FF2B5EF4-FFF2-40B4-BE49-F238E27FC236}">
                <a16:creationId xmlns:a16="http://schemas.microsoft.com/office/drawing/2014/main" id="{A52E39BF-CA29-1E6C-1E92-1E659E0BCA4E}"/>
              </a:ext>
            </a:extLst>
          </p:cNvPr>
          <p:cNvSpPr>
            <a:spLocks noGrp="1"/>
          </p:cNvSpPr>
          <p:nvPr>
            <p:ph sz="quarter" idx="16"/>
          </p:nvPr>
        </p:nvSpPr>
        <p:spPr>
          <a:xfrm>
            <a:off x="828000" y="3068355"/>
            <a:ext cx="10560725" cy="1711950"/>
          </a:xfrm>
        </p:spPr>
        <p:txBody>
          <a:bodyPr/>
          <a:lstStyle>
            <a:lvl1pPr marL="0" indent="0">
              <a:buNone/>
              <a:defRPr/>
            </a:lvl1pPr>
          </a:lstStyle>
          <a:p>
            <a:pPr lvl="0"/>
            <a:r>
              <a:rPr lang="da-DK"/>
              <a:t>Klik for at redigere teksttypografierne i masteren</a:t>
            </a:r>
          </a:p>
        </p:txBody>
      </p:sp>
      <p:pic>
        <p:nvPicPr>
          <p:cNvPr id="11" name="Graphic 10">
            <a:extLst>
              <a:ext uri="{FF2B5EF4-FFF2-40B4-BE49-F238E27FC236}">
                <a16:creationId xmlns:a16="http://schemas.microsoft.com/office/drawing/2014/main" id="{5A851212-4CFA-97C9-4413-169FBA2FF3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602653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Standard master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7994-8C17-4030-4B81-266554064273}"/>
              </a:ext>
            </a:extLst>
          </p:cNvPr>
          <p:cNvSpPr>
            <a:spLocks noGrp="1"/>
          </p:cNvSpPr>
          <p:nvPr>
            <p:ph type="title" hasCustomPrompt="1"/>
          </p:nvPr>
        </p:nvSpPr>
        <p:spPr>
          <a:xfrm>
            <a:off x="839788" y="457200"/>
            <a:ext cx="3932237" cy="1600200"/>
          </a:xfrm>
        </p:spPr>
        <p:txBody>
          <a:bodyPr anchor="b"/>
          <a:lstStyle>
            <a:lvl1pPr>
              <a:defRPr sz="4400" baseline="0"/>
            </a:lvl1pPr>
          </a:lstStyle>
          <a:p>
            <a:r>
              <a:rPr lang="da-DK" dirty="0"/>
              <a:t>Overskrift</a:t>
            </a:r>
          </a:p>
        </p:txBody>
      </p:sp>
      <p:sp>
        <p:nvSpPr>
          <p:cNvPr id="3" name="Content Placeholder 2">
            <a:extLst>
              <a:ext uri="{FF2B5EF4-FFF2-40B4-BE49-F238E27FC236}">
                <a16:creationId xmlns:a16="http://schemas.microsoft.com/office/drawing/2014/main" id="{6AFC78FD-865C-53DA-E018-B03E16224E11}"/>
              </a:ext>
            </a:extLst>
          </p:cNvPr>
          <p:cNvSpPr>
            <a:spLocks noGrp="1"/>
          </p:cNvSpPr>
          <p:nvPr>
            <p:ph idx="1"/>
          </p:nvPr>
        </p:nvSpPr>
        <p:spPr>
          <a:xfrm>
            <a:off x="5183188" y="2223246"/>
            <a:ext cx="6172200" cy="3637803"/>
          </a:xfrm>
        </p:spPr>
        <p:txBody>
          <a:bodyPr/>
          <a:lstStyle>
            <a:lvl1pPr>
              <a:defRPr sz="1600" baseline="0"/>
            </a:lvl1pPr>
            <a:lvl2pPr>
              <a:defRPr sz="1600" baseline="0"/>
            </a:lvl2pPr>
            <a:lvl3pPr>
              <a:defRPr sz="1600" baseline="0"/>
            </a:lvl3pPr>
            <a:lvl4pPr>
              <a:defRPr sz="1600" baseline="0"/>
            </a:lvl4pPr>
            <a:lvl5pPr>
              <a:defRPr sz="1600" baseline="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ext Placeholder 3">
            <a:extLst>
              <a:ext uri="{FF2B5EF4-FFF2-40B4-BE49-F238E27FC236}">
                <a16:creationId xmlns:a16="http://schemas.microsoft.com/office/drawing/2014/main" id="{AB2D3718-E605-673E-919F-D80BD72D6A99}"/>
              </a:ext>
            </a:extLst>
          </p:cNvPr>
          <p:cNvSpPr>
            <a:spLocks noGrp="1"/>
          </p:cNvSpPr>
          <p:nvPr>
            <p:ph type="body" sz="half" idx="2"/>
          </p:nvPr>
        </p:nvSpPr>
        <p:spPr>
          <a:xfrm>
            <a:off x="839788" y="2223592"/>
            <a:ext cx="3932237" cy="36453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F42EA07A-FC0B-CF54-7FE4-EB71F1C6E07B}"/>
              </a:ext>
            </a:extLst>
          </p:cNvPr>
          <p:cNvSpPr>
            <a:spLocks noGrp="1"/>
          </p:cNvSpPr>
          <p:nvPr>
            <p:ph type="dt" sz="half" idx="10"/>
          </p:nvPr>
        </p:nvSpPr>
        <p:spPr/>
        <p:txBody>
          <a:bodyPr/>
          <a:lstStyle/>
          <a:p>
            <a:fld id="{61C0F692-2875-5E41-898A-1C1178EAEA79}" type="datetime1">
              <a:rPr lang="da-DK" smtClean="0"/>
              <a:t>04-06-2026</a:t>
            </a:fld>
            <a:endParaRPr lang="da-DK"/>
          </a:p>
        </p:txBody>
      </p:sp>
      <p:sp>
        <p:nvSpPr>
          <p:cNvPr id="6" name="Footer Placeholder 5">
            <a:extLst>
              <a:ext uri="{FF2B5EF4-FFF2-40B4-BE49-F238E27FC236}">
                <a16:creationId xmlns:a16="http://schemas.microsoft.com/office/drawing/2014/main" id="{B056435F-0DC0-CAF1-F36B-9603EA509A3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301830F4-65C2-7D2B-BFB4-6A8C106652C1}"/>
              </a:ext>
            </a:extLst>
          </p:cNvPr>
          <p:cNvSpPr>
            <a:spLocks noGrp="1"/>
          </p:cNvSpPr>
          <p:nvPr>
            <p:ph type="sldNum" sz="quarter" idx="12"/>
          </p:nvPr>
        </p:nvSpPr>
        <p:spPr/>
        <p:txBody>
          <a:bodyPr/>
          <a:lstStyle/>
          <a:p>
            <a:fld id="{D84A4580-363A-0145-8839-19AD59045D19}" type="slidenum">
              <a:rPr lang="da-DK" smtClean="0"/>
              <a:t>‹nr.›</a:t>
            </a:fld>
            <a:endParaRPr lang="da-DK"/>
          </a:p>
        </p:txBody>
      </p:sp>
      <p:pic>
        <p:nvPicPr>
          <p:cNvPr id="8" name="Graphic 7">
            <a:extLst>
              <a:ext uri="{FF2B5EF4-FFF2-40B4-BE49-F238E27FC236}">
                <a16:creationId xmlns:a16="http://schemas.microsoft.com/office/drawing/2014/main" id="{7264056F-BBE7-A06D-043E-7B3336C7C1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
        <p:nvSpPr>
          <p:cNvPr id="9" name="Rectangle 8">
            <a:extLst>
              <a:ext uri="{FF2B5EF4-FFF2-40B4-BE49-F238E27FC236}">
                <a16:creationId xmlns:a16="http://schemas.microsoft.com/office/drawing/2014/main" id="{9D366B9D-1B2E-805B-B892-4FA8EA15EAB6}"/>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spTree>
    <p:extLst>
      <p:ext uri="{BB962C8B-B14F-4D97-AF65-F5344CB8AC3E}">
        <p14:creationId xmlns:p14="http://schemas.microsoft.com/office/powerpoint/2010/main" val="3776816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 masterslide 7 med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923B-6475-EDE0-2061-D86136722925}"/>
              </a:ext>
            </a:extLst>
          </p:cNvPr>
          <p:cNvSpPr>
            <a:spLocks noGrp="1"/>
          </p:cNvSpPr>
          <p:nvPr>
            <p:ph type="title"/>
          </p:nvPr>
        </p:nvSpPr>
        <p:spPr>
          <a:xfrm>
            <a:off x="828000" y="360000"/>
            <a:ext cx="4754767" cy="1600200"/>
          </a:xfrm>
        </p:spPr>
        <p:txBody>
          <a:bodyPr anchor="b"/>
          <a:lstStyle>
            <a:lvl1pPr>
              <a:lnSpc>
                <a:spcPts val="5400"/>
              </a:lnSpc>
              <a:defRPr sz="4400"/>
            </a:lvl1pPr>
          </a:lstStyle>
          <a:p>
            <a:r>
              <a:rPr lang="da-DK"/>
              <a:t>Klik for at redigere titeltypografien i masteren</a:t>
            </a:r>
            <a:endParaRPr lang="da-DK" dirty="0"/>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6096000" y="0"/>
            <a:ext cx="6096000" cy="6857999"/>
          </a:xfrm>
          <a:pattFill prst="pct10">
            <a:fgClr>
              <a:schemeClr val="tx1"/>
            </a:fgClr>
            <a:bgClr>
              <a:schemeClr val="bg1"/>
            </a:bgClr>
          </a:pattFill>
        </p:spPr>
        <p:txBody>
          <a:bodyPr anchor="t" anchorCtr="0"/>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Indsæt billede her ved klik på ikon</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828000"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CDCCC6D7-D2B2-074D-BC89-966328D47720}"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pic>
        <p:nvPicPr>
          <p:cNvPr id="9" name="Graphic 8">
            <a:extLst>
              <a:ext uri="{FF2B5EF4-FFF2-40B4-BE49-F238E27FC236}">
                <a16:creationId xmlns:a16="http://schemas.microsoft.com/office/drawing/2014/main" id="{EC7E5914-27B9-2416-1DEF-FDE43122D7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650409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ndard masterslide 8 med bille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468000" y="0"/>
            <a:ext cx="5628000" cy="6857999"/>
          </a:xfrm>
          <a:pattFill prst="pct10">
            <a:fgClr>
              <a:schemeClr val="bg1"/>
            </a:fgClr>
            <a:bgClr>
              <a:schemeClr val="tx1"/>
            </a:bgClr>
          </a:pattFill>
        </p:spPr>
        <p:txBody>
          <a:bodyPr anchor="t" anchorCtr="0"/>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Indsæt billede her ved klik på ikon</a:t>
            </a:r>
          </a:p>
          <a:p>
            <a:endParaRPr lang="da-DK" dirty="0"/>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lvl1pPr>
          </a:lstStyle>
          <a:p>
            <a:r>
              <a:rPr lang="da-DK" dirty="0"/>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38129CA6-6899-174E-88F1-D8F90DBFA6DD}"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pic>
        <p:nvPicPr>
          <p:cNvPr id="9" name="Graphic 8">
            <a:extLst>
              <a:ext uri="{FF2B5EF4-FFF2-40B4-BE49-F238E27FC236}">
                <a16:creationId xmlns:a16="http://schemas.microsoft.com/office/drawing/2014/main" id="{45FCC27F-5281-154C-7722-BCE369414C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Tree>
    <p:extLst>
      <p:ext uri="{BB962C8B-B14F-4D97-AF65-F5344CB8AC3E}">
        <p14:creationId xmlns:p14="http://schemas.microsoft.com/office/powerpoint/2010/main" val="2166929310"/>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ndard masterslide 9 med bille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A1DAE9-CA3A-340C-49CB-60DC3EB3BDA0}"/>
              </a:ext>
            </a:extLst>
          </p:cNvPr>
          <p:cNvSpPr/>
          <p:nvPr userDrawn="1"/>
        </p:nvSpPr>
        <p:spPr>
          <a:xfrm>
            <a:off x="4975377" y="0"/>
            <a:ext cx="7216623" cy="6858000"/>
          </a:xfrm>
          <a:prstGeom prst="rect">
            <a:avLst/>
          </a:prstGeom>
          <a:gradFill>
            <a:gsLst>
              <a:gs pos="100000">
                <a:srgbClr val="A51414"/>
              </a:gs>
              <a:gs pos="5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216000" y="216000"/>
            <a:ext cx="5887800" cy="6426847"/>
          </a:xfrm>
          <a:pattFill prst="pct10">
            <a:fgClr>
              <a:schemeClr val="tx1"/>
            </a:fgClr>
            <a:bgClr>
              <a:schemeClr val="bg1"/>
            </a:bgClr>
          </a:pattFill>
        </p:spPr>
        <p:txBody>
          <a:bodyPr anchor="t" anchorCtr="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Indsæt billede her ved klik på ikon</a:t>
            </a:r>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solidFill>
                  <a:schemeClr val="bg1"/>
                </a:solidFill>
              </a:defRPr>
            </a:lvl1pPr>
          </a:lstStyle>
          <a:p>
            <a:r>
              <a:rPr lang="da-DK" dirty="0"/>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pic>
        <p:nvPicPr>
          <p:cNvPr id="11" name="Graphic 10">
            <a:extLst>
              <a:ext uri="{FF2B5EF4-FFF2-40B4-BE49-F238E27FC236}">
                <a16:creationId xmlns:a16="http://schemas.microsoft.com/office/drawing/2014/main" id="{7E58F3E0-E169-263B-16CE-58D3D6670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
        <p:nvSpPr>
          <p:cNvPr id="12" name="Date Placeholder 11">
            <a:extLst>
              <a:ext uri="{FF2B5EF4-FFF2-40B4-BE49-F238E27FC236}">
                <a16:creationId xmlns:a16="http://schemas.microsoft.com/office/drawing/2014/main" id="{9010BAF4-2AE0-BE55-81BE-049312ADF2DC}"/>
              </a:ext>
            </a:extLst>
          </p:cNvPr>
          <p:cNvSpPr>
            <a:spLocks noGrp="1"/>
          </p:cNvSpPr>
          <p:nvPr>
            <p:ph type="dt" sz="half" idx="10"/>
          </p:nvPr>
        </p:nvSpPr>
        <p:spPr/>
        <p:txBody>
          <a:bodyPr/>
          <a:lstStyle/>
          <a:p>
            <a:fld id="{7DEA2BBB-2947-334B-8121-8971B734B61A}" type="datetime1">
              <a:rPr lang="da-DK" smtClean="0"/>
              <a:t>04-06-2026</a:t>
            </a:fld>
            <a:endParaRPr lang="da-DK" dirty="0"/>
          </a:p>
        </p:txBody>
      </p:sp>
      <p:sp>
        <p:nvSpPr>
          <p:cNvPr id="13" name="Footer Placeholder 12">
            <a:extLst>
              <a:ext uri="{FF2B5EF4-FFF2-40B4-BE49-F238E27FC236}">
                <a16:creationId xmlns:a16="http://schemas.microsoft.com/office/drawing/2014/main" id="{6454A9A9-BF01-747C-3385-AA79EA6938F9}"/>
              </a:ext>
            </a:extLst>
          </p:cNvPr>
          <p:cNvSpPr>
            <a:spLocks noGrp="1"/>
          </p:cNvSpPr>
          <p:nvPr>
            <p:ph type="ftr" sz="quarter" idx="11"/>
          </p:nvPr>
        </p:nvSpPr>
        <p:spPr/>
        <p:txBody>
          <a:bodyPr/>
          <a:lstStyle/>
          <a:p>
            <a:endParaRPr lang="da-DK" dirty="0"/>
          </a:p>
        </p:txBody>
      </p:sp>
      <p:sp>
        <p:nvSpPr>
          <p:cNvPr id="14" name="Slide Number Placeholder 13">
            <a:extLst>
              <a:ext uri="{FF2B5EF4-FFF2-40B4-BE49-F238E27FC236}">
                <a16:creationId xmlns:a16="http://schemas.microsoft.com/office/drawing/2014/main" id="{15B24904-275F-324F-B916-1C911F93F8A6}"/>
              </a:ext>
            </a:extLst>
          </p:cNvPr>
          <p:cNvSpPr>
            <a:spLocks noGrp="1"/>
          </p:cNvSpPr>
          <p:nvPr>
            <p:ph type="sldNum" sz="quarter" idx="12"/>
          </p:nvPr>
        </p:nvSpPr>
        <p:spPr/>
        <p:txBody>
          <a:bodyPr/>
          <a:lstStyle/>
          <a:p>
            <a:fld id="{00FF7BAB-AF06-2A45-B53C-12C3107386D7}" type="slidenum">
              <a:rPr lang="da-DK" smtClean="0"/>
              <a:pPr/>
              <a:t>‹nr.›</a:t>
            </a:fld>
            <a:endParaRPr lang="da-DK" dirty="0"/>
          </a:p>
        </p:txBody>
      </p:sp>
    </p:spTree>
    <p:extLst>
      <p:ext uri="{BB962C8B-B14F-4D97-AF65-F5344CB8AC3E}">
        <p14:creationId xmlns:p14="http://schemas.microsoft.com/office/powerpoint/2010/main" val="1981500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ggrundsbillede med tekst/citat/statem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E05E45-DD73-F8D5-7569-22986C950F81}"/>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dirty="0"/>
              <a:t>Indsæt baggrundsbillede ved klik på ikon</a:t>
            </a:r>
          </a:p>
        </p:txBody>
      </p:sp>
      <p:sp>
        <p:nvSpPr>
          <p:cNvPr id="2" name="Text Placeholder 4">
            <a:extLst>
              <a:ext uri="{FF2B5EF4-FFF2-40B4-BE49-F238E27FC236}">
                <a16:creationId xmlns:a16="http://schemas.microsoft.com/office/drawing/2014/main" id="{60979EBC-C3B3-CF62-F36E-5D410EAB14AF}"/>
              </a:ext>
            </a:extLst>
          </p:cNvPr>
          <p:cNvSpPr>
            <a:spLocks noGrp="1"/>
          </p:cNvSpPr>
          <p:nvPr>
            <p:ph type="body" sz="quarter" idx="13" hasCustomPrompt="1"/>
          </p:nvPr>
        </p:nvSpPr>
        <p:spPr>
          <a:xfrm>
            <a:off x="924100" y="1106428"/>
            <a:ext cx="3193903" cy="2322572"/>
          </a:xfrm>
          <a:noFill/>
        </p:spPr>
        <p:txBody>
          <a:bodyPr lIns="0" tIns="144000" rIns="0" bIns="0"/>
          <a:lstStyle>
            <a:lvl1pPr marL="0" indent="0">
              <a:lnSpc>
                <a:spcPts val="2300"/>
              </a:lnSpc>
              <a:buNone/>
              <a:defRPr sz="1700" b="1" baseline="0">
                <a:solidFill>
                  <a:schemeClr val="bg1"/>
                </a:solidFill>
              </a:defRPr>
            </a:lvl1pPr>
            <a:lvl2pPr>
              <a:lnSpc>
                <a:spcPts val="2300"/>
              </a:lnSpc>
              <a:defRPr sz="1700" b="1" baseline="0">
                <a:solidFill>
                  <a:schemeClr val="bg1"/>
                </a:solidFill>
              </a:defRPr>
            </a:lvl2pPr>
            <a:lvl3pPr>
              <a:lnSpc>
                <a:spcPts val="2300"/>
              </a:lnSpc>
              <a:defRPr sz="1700" b="1" baseline="0">
                <a:solidFill>
                  <a:schemeClr val="bg1"/>
                </a:solidFill>
              </a:defRPr>
            </a:lvl3pPr>
            <a:lvl4pPr>
              <a:lnSpc>
                <a:spcPts val="2300"/>
              </a:lnSpc>
              <a:defRPr sz="1700" b="1" baseline="0">
                <a:solidFill>
                  <a:schemeClr val="bg1"/>
                </a:solidFill>
              </a:defRPr>
            </a:lvl4pPr>
            <a:lvl5pPr>
              <a:lnSpc>
                <a:spcPts val="2300"/>
              </a:lnSpc>
              <a:defRPr sz="1700" b="1" baseline="0">
                <a:solidFill>
                  <a:schemeClr val="bg1"/>
                </a:solidFill>
              </a:defRPr>
            </a:lvl5pPr>
          </a:lstStyle>
          <a:p>
            <a:pPr lvl="0"/>
            <a:r>
              <a:rPr lang="en-GB" dirty="0"/>
              <a:t>Her </a:t>
            </a:r>
            <a:r>
              <a:rPr lang="en-GB" dirty="0" err="1"/>
              <a:t>kan</a:t>
            </a:r>
            <a:r>
              <a:rPr lang="en-GB" dirty="0"/>
              <a:t> du </a:t>
            </a:r>
            <a:r>
              <a:rPr lang="en-GB" dirty="0" err="1"/>
              <a:t>indsætte</a:t>
            </a:r>
            <a:r>
              <a:rPr lang="en-GB" dirty="0"/>
              <a:t> et </a:t>
            </a:r>
            <a:r>
              <a:rPr lang="en-GB" dirty="0" err="1"/>
              <a:t>citat</a:t>
            </a:r>
            <a:r>
              <a:rPr lang="en-GB" dirty="0"/>
              <a:t>, statement, </a:t>
            </a:r>
            <a:r>
              <a:rPr lang="en-GB" dirty="0" err="1"/>
              <a:t>tekst</a:t>
            </a:r>
            <a:endParaRPr lang="en-GB" dirty="0"/>
          </a:p>
        </p:txBody>
      </p:sp>
      <p:sp>
        <p:nvSpPr>
          <p:cNvPr id="6" name="Date Placeholder 5">
            <a:extLst>
              <a:ext uri="{FF2B5EF4-FFF2-40B4-BE49-F238E27FC236}">
                <a16:creationId xmlns:a16="http://schemas.microsoft.com/office/drawing/2014/main" id="{2E51C0A9-DA66-9264-15B5-57408488D1E3}"/>
              </a:ext>
            </a:extLst>
          </p:cNvPr>
          <p:cNvSpPr>
            <a:spLocks noGrp="1"/>
          </p:cNvSpPr>
          <p:nvPr>
            <p:ph type="dt" sz="half" idx="14"/>
          </p:nvPr>
        </p:nvSpPr>
        <p:spPr/>
        <p:txBody>
          <a:bodyPr/>
          <a:lstStyle/>
          <a:p>
            <a:fld id="{0A00AEC8-FA30-5E41-99CD-EFA4C446E78A}" type="datetime1">
              <a:rPr lang="da-DK" smtClean="0"/>
              <a:t>04-06-2026</a:t>
            </a:fld>
            <a:endParaRPr lang="da-DK" dirty="0"/>
          </a:p>
        </p:txBody>
      </p:sp>
      <p:sp>
        <p:nvSpPr>
          <p:cNvPr id="7" name="Footer Placeholder 6">
            <a:extLst>
              <a:ext uri="{FF2B5EF4-FFF2-40B4-BE49-F238E27FC236}">
                <a16:creationId xmlns:a16="http://schemas.microsoft.com/office/drawing/2014/main" id="{1219C8C9-D39A-B5F7-7991-5B2959A29385}"/>
              </a:ext>
            </a:extLst>
          </p:cNvPr>
          <p:cNvSpPr>
            <a:spLocks noGrp="1"/>
          </p:cNvSpPr>
          <p:nvPr>
            <p:ph type="ftr" sz="quarter" idx="15"/>
          </p:nvPr>
        </p:nvSpPr>
        <p:spPr/>
        <p:txBody>
          <a:bodyPr/>
          <a:lstStyle/>
          <a:p>
            <a:endParaRPr lang="da-DK" dirty="0"/>
          </a:p>
        </p:txBody>
      </p:sp>
      <p:sp>
        <p:nvSpPr>
          <p:cNvPr id="8" name="Slide Number Placeholder 7">
            <a:extLst>
              <a:ext uri="{FF2B5EF4-FFF2-40B4-BE49-F238E27FC236}">
                <a16:creationId xmlns:a16="http://schemas.microsoft.com/office/drawing/2014/main" id="{CD01BC1C-3B7A-CA1E-EFEC-0507D34C5777}"/>
              </a:ext>
            </a:extLst>
          </p:cNvPr>
          <p:cNvSpPr>
            <a:spLocks noGrp="1"/>
          </p:cNvSpPr>
          <p:nvPr>
            <p:ph type="sldNum" sz="quarter" idx="16"/>
          </p:nvPr>
        </p:nvSpPr>
        <p:spPr>
          <a:xfrm>
            <a:off x="251860" y="6356350"/>
            <a:ext cx="1013823" cy="365125"/>
          </a:xfrm>
        </p:spPr>
        <p:txBody>
          <a:bodyPr/>
          <a:lstStyle/>
          <a:p>
            <a:fld id="{00FF7BAB-AF06-2A45-B53C-12C3107386D7}" type="slidenum">
              <a:rPr lang="da-DK" smtClean="0"/>
              <a:pPr/>
              <a:t>‹nr.›</a:t>
            </a:fld>
            <a:endParaRPr lang="da-DK" dirty="0"/>
          </a:p>
        </p:txBody>
      </p:sp>
    </p:spTree>
    <p:extLst>
      <p:ext uri="{BB962C8B-B14F-4D97-AF65-F5344CB8AC3E}">
        <p14:creationId xmlns:p14="http://schemas.microsoft.com/office/powerpoint/2010/main" val="3086739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aggrundsbillede med teks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7D99D2BE-EE20-1CD4-E5C8-405F6EB17E4A}"/>
              </a:ext>
            </a:extLst>
          </p:cNvPr>
          <p:cNvSpPr>
            <a:spLocks noGrp="1"/>
          </p:cNvSpPr>
          <p:nvPr>
            <p:ph type="pic" sz="quarter" idx="15"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dirty="0"/>
              <a:t>Indsæt baggrundsbillede ved klik på ikon</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3AB6703-85AD-9345-BE0F-BE99E0BEFB5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a:xfrm>
            <a:off x="251860" y="6356350"/>
            <a:ext cx="1013823" cy="365125"/>
          </a:xfrm>
        </p:spPr>
        <p:txBody>
          <a:bodyPr/>
          <a:lstStyle/>
          <a:p>
            <a:fld id="{D84A4580-363A-0145-8839-19AD59045D19}" type="slidenum">
              <a:rPr lang="da-DK" smtClean="0"/>
              <a:t>‹nr.›</a:t>
            </a:fld>
            <a:endParaRPr lang="da-DK"/>
          </a:p>
        </p:txBody>
      </p:sp>
      <p:sp>
        <p:nvSpPr>
          <p:cNvPr id="6" name="Text Placeholder 4">
            <a:extLst>
              <a:ext uri="{FF2B5EF4-FFF2-40B4-BE49-F238E27FC236}">
                <a16:creationId xmlns:a16="http://schemas.microsoft.com/office/drawing/2014/main" id="{C9C63787-E000-5F50-9843-83F7665B62E7}"/>
              </a:ext>
            </a:extLst>
          </p:cNvPr>
          <p:cNvSpPr>
            <a:spLocks noGrp="1"/>
          </p:cNvSpPr>
          <p:nvPr>
            <p:ph type="body" sz="quarter" idx="14" hasCustomPrompt="1"/>
          </p:nvPr>
        </p:nvSpPr>
        <p:spPr>
          <a:xfrm>
            <a:off x="6534816" y="677419"/>
            <a:ext cx="3514619" cy="3742182"/>
          </a:xfrm>
          <a:solidFill>
            <a:schemeClr val="bg1">
              <a:alpha val="80000"/>
            </a:schemeClr>
          </a:solidFill>
        </p:spPr>
        <p:txBody>
          <a:bodyPr lIns="216000" tIns="360000" rIns="216000" bIns="216000"/>
          <a:lstStyle>
            <a:lvl1pPr marL="0" indent="0">
              <a:lnSpc>
                <a:spcPts val="2300"/>
              </a:lnSpc>
              <a:buNone/>
              <a:defRPr sz="1700" baseline="0"/>
            </a:lvl1pPr>
            <a:lvl2pPr>
              <a:lnSpc>
                <a:spcPts val="2300"/>
              </a:lnSpc>
              <a:defRPr sz="1700" baseline="0"/>
            </a:lvl2pPr>
            <a:lvl3pPr>
              <a:lnSpc>
                <a:spcPts val="2300"/>
              </a:lnSpc>
              <a:defRPr sz="1700" baseline="0"/>
            </a:lvl3pPr>
            <a:lvl4pPr>
              <a:lnSpc>
                <a:spcPts val="2300"/>
              </a:lnSpc>
              <a:defRPr sz="1700" baseline="0"/>
            </a:lvl4pPr>
            <a:lvl5pPr>
              <a:lnSpc>
                <a:spcPts val="2300"/>
              </a:lnSpc>
              <a:defRPr sz="1700" baseline="0"/>
            </a:lvl5pPr>
          </a:lstStyle>
          <a:p>
            <a:pPr lvl="0"/>
            <a:r>
              <a:rPr lang="en-GB" dirty="0" err="1"/>
              <a:t>Indsæt</a:t>
            </a:r>
            <a:r>
              <a:rPr lang="en-GB" dirty="0"/>
              <a:t> </a:t>
            </a:r>
            <a:r>
              <a:rPr lang="en-GB" dirty="0" err="1"/>
              <a:t>tekst</a:t>
            </a:r>
            <a:r>
              <a:rPr lang="en-GB" dirty="0"/>
              <a:t> her</a:t>
            </a:r>
          </a:p>
          <a:p>
            <a:pPr lvl="1"/>
            <a:r>
              <a:rPr lang="en-GB" dirty="0"/>
              <a:t>Second level</a:t>
            </a:r>
          </a:p>
          <a:p>
            <a:pPr lvl="2"/>
            <a:r>
              <a:rPr lang="en-GB" dirty="0"/>
              <a:t>Third level</a:t>
            </a:r>
          </a:p>
          <a:p>
            <a:pPr lvl="3"/>
            <a:r>
              <a:rPr lang="en-GB" dirty="0"/>
              <a:t>Fourth level</a:t>
            </a:r>
          </a:p>
          <a:p>
            <a:pPr lvl="4"/>
            <a:r>
              <a:rPr lang="en-GB" dirty="0"/>
              <a:t>Fifth level</a:t>
            </a:r>
            <a:endParaRPr lang="da-DK" dirty="0"/>
          </a:p>
        </p:txBody>
      </p:sp>
    </p:spTree>
    <p:extLst>
      <p:ext uri="{BB962C8B-B14F-4D97-AF65-F5344CB8AC3E}">
        <p14:creationId xmlns:p14="http://schemas.microsoft.com/office/powerpoint/2010/main" val="132487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lnSpc>
                <a:spcPts val="5400"/>
              </a:lnSpc>
              <a:defRPr sz="4400" baseline="0"/>
            </a:lvl1pPr>
          </a:lstStyle>
          <a:p>
            <a:r>
              <a:rPr lang="da-DK" dirty="0"/>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512945CC-7768-BA47-B2B3-245030AD016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pic>
        <p:nvPicPr>
          <p:cNvPr id="7" name="Graphic 6">
            <a:extLst>
              <a:ext uri="{FF2B5EF4-FFF2-40B4-BE49-F238E27FC236}">
                <a16:creationId xmlns:a16="http://schemas.microsoft.com/office/drawing/2014/main" id="{4DB6B5B1-9714-A02A-11CB-9E5F30633E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561828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7B27993-62DC-5F4C-BF56-09EFD8BC8DC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dirty="0">
              <a:latin typeface="Gill Sans Infant Std"/>
              <a:cs typeface="Gill Sans Infant Std"/>
            </a:endParaRPr>
          </a:p>
        </p:txBody>
      </p:sp>
      <p:pic>
        <p:nvPicPr>
          <p:cNvPr id="2" name="Graphic 1">
            <a:extLst>
              <a:ext uri="{FF2B5EF4-FFF2-40B4-BE49-F238E27FC236}">
                <a16:creationId xmlns:a16="http://schemas.microsoft.com/office/drawing/2014/main" id="{E6DA1F46-1C46-30AE-2F5A-8C5B9E5DFB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380696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73DB7C9-00CE-83B2-36CE-F6622EABA940}"/>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dirty="0"/>
              <a:t>Indsæt baggrundsbillede ved klik på ikon</a:t>
            </a:r>
          </a:p>
        </p:txBody>
      </p:sp>
      <p:sp>
        <p:nvSpPr>
          <p:cNvPr id="7" name="Title 1">
            <a:extLst>
              <a:ext uri="{FF2B5EF4-FFF2-40B4-BE49-F238E27FC236}">
                <a16:creationId xmlns:a16="http://schemas.microsoft.com/office/drawing/2014/main" id="{FF05A232-342B-D870-0E02-26E71BD4483C}"/>
              </a:ext>
            </a:extLst>
          </p:cNvPr>
          <p:cNvSpPr>
            <a:spLocks noGrp="1"/>
          </p:cNvSpPr>
          <p:nvPr>
            <p:ph type="ctrTitle" hasCustomPrompt="1"/>
          </p:nvPr>
        </p:nvSpPr>
        <p:spPr>
          <a:xfrm>
            <a:off x="359999" y="360000"/>
            <a:ext cx="2107897" cy="1308050"/>
          </a:xfrm>
          <a:solidFill>
            <a:schemeClr val="bg1"/>
          </a:solidFill>
        </p:spPr>
        <p:txBody>
          <a:bodyPr wrap="square" lIns="216000" tIns="0" rIns="108000" bIns="0" anchor="t" anchorCtr="0">
            <a:spAutoFit/>
          </a:bodyPr>
          <a:lstStyle>
            <a:lvl1pPr algn="l" fontAlgn="ctr">
              <a:lnSpc>
                <a:spcPts val="10000"/>
              </a:lnSpc>
              <a:defRPr sz="9000" cap="all" baseline="0"/>
            </a:lvl1pPr>
          </a:lstStyle>
          <a:p>
            <a:r>
              <a:rPr lang="en-GB" dirty="0"/>
              <a:t>TAK</a:t>
            </a:r>
            <a:endParaRPr lang="da-DK" dirty="0"/>
          </a:p>
        </p:txBody>
      </p:sp>
    </p:spTree>
    <p:extLst>
      <p:ext uri="{BB962C8B-B14F-4D97-AF65-F5344CB8AC3E}">
        <p14:creationId xmlns:p14="http://schemas.microsoft.com/office/powerpoint/2010/main" val="7874105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ogo hvid baggrun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149839" y="2325038"/>
            <a:ext cx="5892321" cy="2070275"/>
          </a:xfrm>
          <a:prstGeom prst="rect">
            <a:avLst/>
          </a:prstGeom>
        </p:spPr>
      </p:pic>
    </p:spTree>
    <p:extLst>
      <p:ext uri="{BB962C8B-B14F-4D97-AF65-F5344CB8AC3E}">
        <p14:creationId xmlns:p14="http://schemas.microsoft.com/office/powerpoint/2010/main" val="299658488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ogo rød baggrund">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149834" y="2325038"/>
            <a:ext cx="5892331" cy="2070275"/>
          </a:xfrm>
          <a:prstGeom prst="rect">
            <a:avLst/>
          </a:prstGeom>
        </p:spPr>
      </p:pic>
    </p:spTree>
    <p:extLst>
      <p:ext uri="{BB962C8B-B14F-4D97-AF65-F5344CB8AC3E}">
        <p14:creationId xmlns:p14="http://schemas.microsoft.com/office/powerpoint/2010/main" val="4266874677"/>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9D84-EBE5-03BE-C0BA-0493611B95D4}"/>
              </a:ext>
            </a:extLst>
          </p:cNvPr>
          <p:cNvSpPr>
            <a:spLocks noGrp="1"/>
          </p:cNvSpPr>
          <p:nvPr>
            <p:ph type="title"/>
          </p:nvPr>
        </p:nvSpPr>
        <p:spPr/>
        <p:txBody>
          <a:bodyPr/>
          <a:lstStyle/>
          <a:p>
            <a:r>
              <a:rPr lang="da-DK"/>
              <a:t>Klik for at redigere titeltypografien i masteren</a:t>
            </a:r>
          </a:p>
        </p:txBody>
      </p:sp>
      <p:sp>
        <p:nvSpPr>
          <p:cNvPr id="3" name="Vertical Text Placeholder 2">
            <a:extLst>
              <a:ext uri="{FF2B5EF4-FFF2-40B4-BE49-F238E27FC236}">
                <a16:creationId xmlns:a16="http://schemas.microsoft.com/office/drawing/2014/main" id="{805E679D-A1F8-E5C6-EE8B-B6C8951BC12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22A397F4-1586-D865-1E2D-7DBB78E00BC6}"/>
              </a:ext>
            </a:extLst>
          </p:cNvPr>
          <p:cNvSpPr>
            <a:spLocks noGrp="1"/>
          </p:cNvSpPr>
          <p:nvPr>
            <p:ph type="dt" sz="half" idx="10"/>
          </p:nvPr>
        </p:nvSpPr>
        <p:spPr/>
        <p:txBody>
          <a:bodyPr/>
          <a:lstStyle/>
          <a:p>
            <a:fld id="{023CC5AD-C5F9-F944-BABF-0F8F62EFE768}" type="datetime1">
              <a:rPr lang="da-DK" smtClean="0"/>
              <a:t>04-06-2026</a:t>
            </a:fld>
            <a:endParaRPr lang="da-DK"/>
          </a:p>
        </p:txBody>
      </p:sp>
      <p:sp>
        <p:nvSpPr>
          <p:cNvPr id="5" name="Footer Placeholder 4">
            <a:extLst>
              <a:ext uri="{FF2B5EF4-FFF2-40B4-BE49-F238E27FC236}">
                <a16:creationId xmlns:a16="http://schemas.microsoft.com/office/drawing/2014/main" id="{334BF49C-92AB-40D0-876A-665A5A54495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2774D6CC-0A15-09FB-CE46-44E14210BBF5}"/>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3503268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95ED0-90D6-21E2-F1CF-E0C23CC195B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Vertical Text Placeholder 2">
            <a:extLst>
              <a:ext uri="{FF2B5EF4-FFF2-40B4-BE49-F238E27FC236}">
                <a16:creationId xmlns:a16="http://schemas.microsoft.com/office/drawing/2014/main" id="{9852AB38-41E5-F6A8-7BCB-D2553B762B4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B7EE1541-D713-1691-2934-C3A05D24D02E}"/>
              </a:ext>
            </a:extLst>
          </p:cNvPr>
          <p:cNvSpPr>
            <a:spLocks noGrp="1"/>
          </p:cNvSpPr>
          <p:nvPr>
            <p:ph type="dt" sz="half" idx="10"/>
          </p:nvPr>
        </p:nvSpPr>
        <p:spPr/>
        <p:txBody>
          <a:bodyPr/>
          <a:lstStyle/>
          <a:p>
            <a:fld id="{8C6F797D-8AD0-0346-8169-460AC39E2C29}" type="datetime1">
              <a:rPr lang="da-DK" smtClean="0"/>
              <a:t>04-06-2026</a:t>
            </a:fld>
            <a:endParaRPr lang="da-DK"/>
          </a:p>
        </p:txBody>
      </p:sp>
      <p:sp>
        <p:nvSpPr>
          <p:cNvPr id="5" name="Footer Placeholder 4">
            <a:extLst>
              <a:ext uri="{FF2B5EF4-FFF2-40B4-BE49-F238E27FC236}">
                <a16:creationId xmlns:a16="http://schemas.microsoft.com/office/drawing/2014/main" id="{7EE9FADE-7BE7-EC82-0C30-DCFCB8B0DF6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BC535E8-5522-EC1E-E829-4737F30A9769}"/>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62829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DC79A4D-B8D1-29E7-2400-265270FAD9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025D4A99-D8B5-C534-A442-0BCFCC1E1F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E897257-D1B9-B909-C466-C666A8383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02216722-5DFF-1FEF-5637-9B6D5D8923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B54E7DEB-44C3-A742-DF4B-8247CC642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D86227-AC91-4911-AA5C-E597DFF3CCF6}" type="slidenum">
              <a:rPr lang="da-DK" smtClean="0"/>
              <a:t>‹nr.›</a:t>
            </a:fld>
            <a:endParaRPr lang="da-DK"/>
          </a:p>
        </p:txBody>
      </p:sp>
    </p:spTree>
    <p:extLst>
      <p:ext uri="{BB962C8B-B14F-4D97-AF65-F5344CB8AC3E}">
        <p14:creationId xmlns:p14="http://schemas.microsoft.com/office/powerpoint/2010/main" val="1196264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6B179-2A47-2E0F-97C1-24A29C772021}"/>
              </a:ext>
            </a:extLst>
          </p:cNvPr>
          <p:cNvSpPr>
            <a:spLocks noGrp="1"/>
          </p:cNvSpPr>
          <p:nvPr>
            <p:ph type="title"/>
          </p:nvPr>
        </p:nvSpPr>
        <p:spPr>
          <a:xfrm>
            <a:off x="828000" y="360000"/>
            <a:ext cx="10560725" cy="1296000"/>
          </a:xfrm>
          <a:prstGeom prst="rect">
            <a:avLst/>
          </a:prstGeom>
        </p:spPr>
        <p:txBody>
          <a:bodyPr vert="horz" lIns="0" tIns="0" rIns="0" bIns="0" rtlCol="0" anchor="b" anchorCtr="0">
            <a:noAutofit/>
          </a:bodyPr>
          <a:lstStyle/>
          <a:p>
            <a:r>
              <a:rPr lang="da-DK" dirty="0"/>
              <a:t>Klik for at tilføje titel</a:t>
            </a:r>
          </a:p>
        </p:txBody>
      </p:sp>
      <p:sp>
        <p:nvSpPr>
          <p:cNvPr id="3" name="Text Placeholder 2">
            <a:extLst>
              <a:ext uri="{FF2B5EF4-FFF2-40B4-BE49-F238E27FC236}">
                <a16:creationId xmlns:a16="http://schemas.microsoft.com/office/drawing/2014/main" id="{F1B1F9AB-D73B-83C1-6D98-1663B89572F7}"/>
              </a:ext>
            </a:extLst>
          </p:cNvPr>
          <p:cNvSpPr>
            <a:spLocks noGrp="1"/>
          </p:cNvSpPr>
          <p:nvPr>
            <p:ph type="body" idx="1"/>
          </p:nvPr>
        </p:nvSpPr>
        <p:spPr>
          <a:xfrm>
            <a:off x="828000" y="1800000"/>
            <a:ext cx="10560725" cy="4098097"/>
          </a:xfrm>
          <a:prstGeom prst="rect">
            <a:avLst/>
          </a:prstGeom>
        </p:spPr>
        <p:txBody>
          <a:bodyPr vert="horz" lIns="0" tIns="0" rIns="0" bIns="0" rtlCol="0">
            <a:noAutofit/>
          </a:bodyPr>
          <a:lstStyle/>
          <a:p>
            <a:pPr lvl="0"/>
            <a:r>
              <a:rPr lang="en-GB" dirty="0"/>
              <a:t>Click to edit Master text styles </a:t>
            </a:r>
          </a:p>
          <a:p>
            <a:pPr lvl="1"/>
            <a:r>
              <a:rPr lang="en-GB" dirty="0"/>
              <a:t>Second level</a:t>
            </a:r>
          </a:p>
          <a:p>
            <a:pPr lvl="2"/>
            <a:r>
              <a:rPr lang="en-GB" dirty="0"/>
              <a:t>Third level</a:t>
            </a:r>
          </a:p>
          <a:p>
            <a:pPr lvl="3"/>
            <a:r>
              <a:rPr lang="en-GB" dirty="0"/>
              <a:t>Fourth level</a:t>
            </a:r>
          </a:p>
          <a:p>
            <a:pPr lvl="4"/>
            <a:r>
              <a:rPr lang="en-GB" dirty="0"/>
              <a:t>Fifth level</a:t>
            </a:r>
            <a:endParaRPr lang="da-DK" dirty="0"/>
          </a:p>
        </p:txBody>
      </p:sp>
      <p:sp>
        <p:nvSpPr>
          <p:cNvPr id="4" name="Date Placeholder 3">
            <a:extLst>
              <a:ext uri="{FF2B5EF4-FFF2-40B4-BE49-F238E27FC236}">
                <a16:creationId xmlns:a16="http://schemas.microsoft.com/office/drawing/2014/main" id="{272B4EBB-249F-49A4-7B0A-765D5795B956}"/>
              </a:ext>
            </a:extLst>
          </p:cNvPr>
          <p:cNvSpPr>
            <a:spLocks noGrp="1"/>
          </p:cNvSpPr>
          <p:nvPr>
            <p:ph type="dt" sz="half" idx="2"/>
          </p:nvPr>
        </p:nvSpPr>
        <p:spPr>
          <a:xfrm>
            <a:off x="2037000"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4BF07B64-337B-044A-B829-FCE4EA7BDDF3}" type="datetime1">
              <a:rPr lang="da-DK" smtClean="0"/>
              <a:t>04-06-2026</a:t>
            </a:fld>
            <a:endParaRPr lang="da-DK" dirty="0"/>
          </a:p>
        </p:txBody>
      </p:sp>
      <p:sp>
        <p:nvSpPr>
          <p:cNvPr id="5" name="Footer Placeholder 4">
            <a:extLst>
              <a:ext uri="{FF2B5EF4-FFF2-40B4-BE49-F238E27FC236}">
                <a16:creationId xmlns:a16="http://schemas.microsoft.com/office/drawing/2014/main" id="{E393EC1C-D9EC-9026-2397-1E1E318CFB1D}"/>
              </a:ext>
            </a:extLst>
          </p:cNvPr>
          <p:cNvSpPr>
            <a:spLocks noGrp="1"/>
          </p:cNvSpPr>
          <p:nvPr>
            <p:ph type="ftr" sz="quarter" idx="3"/>
          </p:nvPr>
        </p:nvSpPr>
        <p:spPr>
          <a:xfrm>
            <a:off x="4968522" y="6356350"/>
            <a:ext cx="4114800" cy="365125"/>
          </a:xfrm>
          <a:prstGeom prst="rect">
            <a:avLst/>
          </a:prstGeom>
        </p:spPr>
        <p:txBody>
          <a:bodyPr vert="horz" lIns="0" tIns="0" rIns="0" bIns="0" rtlCol="0" anchor="ctr"/>
          <a:lstStyle>
            <a:lvl1pPr algn="l">
              <a:defRPr sz="1200">
                <a:solidFill>
                  <a:schemeClr val="tx1">
                    <a:tint val="75000"/>
                  </a:schemeClr>
                </a:solidFill>
              </a:defRPr>
            </a:lvl1pPr>
          </a:lstStyle>
          <a:p>
            <a:endParaRPr lang="da-DK" dirty="0"/>
          </a:p>
        </p:txBody>
      </p:sp>
      <p:sp>
        <p:nvSpPr>
          <p:cNvPr id="6" name="Slide Number Placeholder 5">
            <a:extLst>
              <a:ext uri="{FF2B5EF4-FFF2-40B4-BE49-F238E27FC236}">
                <a16:creationId xmlns:a16="http://schemas.microsoft.com/office/drawing/2014/main" id="{19E71437-40B3-A209-7769-9C14CB5B9E89}"/>
              </a:ext>
            </a:extLst>
          </p:cNvPr>
          <p:cNvSpPr>
            <a:spLocks noGrp="1"/>
          </p:cNvSpPr>
          <p:nvPr>
            <p:ph type="sldNum" sz="quarter" idx="4"/>
          </p:nvPr>
        </p:nvSpPr>
        <p:spPr>
          <a:xfrm>
            <a:off x="828000" y="6356350"/>
            <a:ext cx="1013823" cy="365125"/>
          </a:xfrm>
          <a:prstGeom prst="rect">
            <a:avLst/>
          </a:prstGeom>
        </p:spPr>
        <p:txBody>
          <a:bodyPr vert="horz" lIns="0" tIns="0" rIns="0" bIns="0" rtlCol="0" anchor="ctr"/>
          <a:lstStyle>
            <a:lvl1pPr algn="l">
              <a:defRPr sz="1200">
                <a:solidFill>
                  <a:schemeClr val="tx1"/>
                </a:solidFill>
              </a:defRPr>
            </a:lvl1pPr>
          </a:lstStyle>
          <a:p>
            <a:fld id="{00FF7BAB-AF06-2A45-B53C-12C3107386D7}" type="slidenum">
              <a:rPr lang="da-DK" smtClean="0"/>
              <a:pPr/>
              <a:t>‹nr.›</a:t>
            </a:fld>
            <a:endParaRPr lang="da-DK" dirty="0"/>
          </a:p>
        </p:txBody>
      </p:sp>
    </p:spTree>
    <p:extLst>
      <p:ext uri="{BB962C8B-B14F-4D97-AF65-F5344CB8AC3E}">
        <p14:creationId xmlns:p14="http://schemas.microsoft.com/office/powerpoint/2010/main" val="1525744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hf hdr="0" ftr="0" dt="0"/>
  <p:txStyles>
    <p:title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p:titleStyle>
    <p:body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4">
          <p15:clr>
            <a:srgbClr val="F26B43"/>
          </p15:clr>
        </p15:guide>
        <p15:guide id="2" pos="506">
          <p15:clr>
            <a:srgbClr val="F26B43"/>
          </p15:clr>
        </p15:guide>
        <p15:guide id="3" pos="71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hyperlink" Target="https://politiken.dk/forbrugogliv/art5929157/7-ud-af-10-b%C3%B8rn-f%C3%A5r-mobil-f%C3%B8r-de-er-10-%C3%A5r-gamle"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hyperlink" Target="https://www.dr.dk/om-dr/fakta-om-dr/medieforskning/medieudviklingen/2017/hent-hele-medieudviklingen-2017-som-pdf" TargetMode="External"/><Relationship Id="rId5" Type="http://schemas.openxmlformats.org/officeDocument/2006/relationships/hyperlink" Target="https://www.dr.dk/om-dr/fakta-om-dr/medieforskning/medieudviklingen/2019" TargetMode="External"/><Relationship Id="rId4" Type="http://schemas.openxmlformats.org/officeDocument/2006/relationships/hyperlink" Target="https://www.dr.dk/om-dr/fakta-om-dr/medieforskning/medieudviklingen/2016/boern-bruger-skaerme-paa-nye-maader"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a:xfrm>
            <a:off x="831849" y="1367463"/>
            <a:ext cx="10556875" cy="3652212"/>
          </a:xfrm>
        </p:spPr>
        <p:txBody>
          <a:bodyPr/>
          <a:lstStyle/>
          <a:p>
            <a:r>
              <a:rPr lang="da-DK" dirty="0"/>
              <a:t>Tema: </a:t>
            </a:r>
            <a:br>
              <a:rPr lang="da-DK" dirty="0"/>
            </a:br>
            <a:br>
              <a:rPr lang="da-DK" dirty="0"/>
            </a:br>
            <a:r>
              <a:rPr lang="da-DK" dirty="0"/>
              <a:t>DIGITALT LIV – ONLINE OG FYSISKE FÆLLESSKABER</a:t>
            </a:r>
          </a:p>
        </p:txBody>
      </p:sp>
    </p:spTree>
    <p:extLst>
      <p:ext uri="{BB962C8B-B14F-4D97-AF65-F5344CB8AC3E}">
        <p14:creationId xmlns:p14="http://schemas.microsoft.com/office/powerpoint/2010/main" val="65785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billede 7" descr="Person med en håndfuld tomater">
            <a:extLst>
              <a:ext uri="{FF2B5EF4-FFF2-40B4-BE49-F238E27FC236}">
                <a16:creationId xmlns:a16="http://schemas.microsoft.com/office/drawing/2014/main" id="{568C6109-387C-5554-66B2-D454FFABC111}"/>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2653" r="22653"/>
          <a:stretch>
            <a:fillRect/>
          </a:stretch>
        </p:blipFill>
        <p:spPr/>
      </p:pic>
      <p:sp>
        <p:nvSpPr>
          <p:cNvPr id="2" name="Titel 1">
            <a:extLst>
              <a:ext uri="{FF2B5EF4-FFF2-40B4-BE49-F238E27FC236}">
                <a16:creationId xmlns:a16="http://schemas.microsoft.com/office/drawing/2014/main" id="{3E90E038-CA22-0E75-37A2-2A7148327F7E}"/>
              </a:ext>
            </a:extLst>
          </p:cNvPr>
          <p:cNvSpPr>
            <a:spLocks noGrp="1"/>
          </p:cNvSpPr>
          <p:nvPr>
            <p:ph type="title"/>
          </p:nvPr>
        </p:nvSpPr>
        <p:spPr/>
        <p:txBody>
          <a:bodyPr/>
          <a:lstStyle/>
          <a:p>
            <a:r>
              <a:rPr lang="da-DK" dirty="0"/>
              <a:t>Er det digitale </a:t>
            </a:r>
            <a:r>
              <a:rPr lang="da-DK" b="1" dirty="0"/>
              <a:t>GODT</a:t>
            </a:r>
            <a:r>
              <a:rPr lang="da-DK" dirty="0"/>
              <a:t> eller </a:t>
            </a:r>
            <a:r>
              <a:rPr lang="da-DK" b="1" dirty="0"/>
              <a:t>SKIDT</a:t>
            </a:r>
            <a:r>
              <a:rPr lang="da-DK" dirty="0"/>
              <a:t> </a:t>
            </a:r>
            <a:r>
              <a:rPr lang="da-DK" b="1" dirty="0"/>
              <a:t>for børn</a:t>
            </a:r>
            <a:r>
              <a:rPr lang="da-DK" dirty="0"/>
              <a:t>?</a:t>
            </a:r>
          </a:p>
        </p:txBody>
      </p:sp>
      <p:sp>
        <p:nvSpPr>
          <p:cNvPr id="6" name="Pladsholder til tekst 5">
            <a:extLst>
              <a:ext uri="{FF2B5EF4-FFF2-40B4-BE49-F238E27FC236}">
                <a16:creationId xmlns:a16="http://schemas.microsoft.com/office/drawing/2014/main" id="{F580EC16-54A9-2E27-A779-9C6205F5099F}"/>
              </a:ext>
            </a:extLst>
          </p:cNvPr>
          <p:cNvSpPr>
            <a:spLocks noGrp="1"/>
          </p:cNvSpPr>
          <p:nvPr>
            <p:ph type="body" sz="half" idx="2"/>
          </p:nvPr>
        </p:nvSpPr>
        <p:spPr/>
        <p:txBody>
          <a:bodyPr/>
          <a:lstStyle/>
          <a:p>
            <a:endParaRPr kumimoji="0" lang="da-DK" sz="4400" b="0" i="0" u="none" strike="noStrike" kern="1200" cap="none" spc="0" normalizeH="0" baseline="0" noProof="0" dirty="0">
              <a:ln>
                <a:noFill/>
              </a:ln>
              <a:solidFill>
                <a:srgbClr val="FFFFFF"/>
              </a:solidFill>
              <a:effectLst/>
              <a:uLnTx/>
              <a:uFillTx/>
              <a:latin typeface="Oswald Medium"/>
              <a:ea typeface="+mj-ea"/>
              <a:cs typeface="+mj-cs"/>
            </a:endParaRPr>
          </a:p>
          <a:p>
            <a:endParaRPr lang="da-DK" sz="4400" dirty="0">
              <a:solidFill>
                <a:srgbClr val="FFFFFF"/>
              </a:solidFill>
              <a:latin typeface="Oswald Medium"/>
              <a:ea typeface="+mj-ea"/>
              <a:cs typeface="+mj-cs"/>
            </a:endParaRPr>
          </a:p>
          <a:p>
            <a:endParaRPr kumimoji="0" lang="da-DK" sz="4400" b="0" i="0" u="none" strike="noStrike" kern="1200" cap="none" spc="0" normalizeH="0" baseline="0" noProof="0" dirty="0">
              <a:ln>
                <a:noFill/>
              </a:ln>
              <a:solidFill>
                <a:srgbClr val="FFFFFF"/>
              </a:solidFill>
              <a:effectLst/>
              <a:uLnTx/>
              <a:uFillTx/>
              <a:latin typeface="Oswald Medium"/>
              <a:ea typeface="+mj-ea"/>
              <a:cs typeface="+mj-cs"/>
            </a:endParaRPr>
          </a:p>
          <a:p>
            <a:endParaRPr lang="da-DK" sz="4400" dirty="0">
              <a:solidFill>
                <a:srgbClr val="FFFFFF"/>
              </a:solidFill>
              <a:latin typeface="Oswald Medium"/>
              <a:ea typeface="+mj-ea"/>
              <a:cs typeface="+mj-cs"/>
            </a:endParaRPr>
          </a:p>
          <a:p>
            <a:r>
              <a:rPr kumimoji="0" lang="da-DK" sz="4400" b="0" i="0" u="none" strike="noStrike" kern="1200" cap="none" spc="0" normalizeH="0" baseline="0" noProof="0" dirty="0">
                <a:ln>
                  <a:noFill/>
                </a:ln>
                <a:solidFill>
                  <a:srgbClr val="FFFFFF"/>
                </a:solidFill>
                <a:effectLst/>
                <a:uLnTx/>
                <a:uFillTx/>
                <a:latin typeface="Oswald Medium"/>
                <a:ea typeface="+mj-ea"/>
                <a:cs typeface="+mj-cs"/>
              </a:rPr>
              <a:t>Er mad sundt?</a:t>
            </a:r>
          </a:p>
          <a:p>
            <a:endParaRPr lang="da-DK" sz="4400" dirty="0">
              <a:solidFill>
                <a:srgbClr val="FFFFFF"/>
              </a:solidFill>
              <a:latin typeface="Oswald Medium"/>
              <a:ea typeface="+mj-ea"/>
              <a:cs typeface="+mj-cs"/>
            </a:endParaRPr>
          </a:p>
          <a:p>
            <a:endParaRPr lang="da-DK" sz="2400" dirty="0">
              <a:solidFill>
                <a:srgbClr val="FFFFFF"/>
              </a:solidFill>
              <a:ea typeface="+mj-ea"/>
              <a:cs typeface="+mj-cs"/>
            </a:endParaRPr>
          </a:p>
          <a:p>
            <a:r>
              <a:rPr lang="da-DK" sz="2400" dirty="0">
                <a:solidFill>
                  <a:srgbClr val="FFFFFF"/>
                </a:solidFill>
                <a:ea typeface="+mj-ea"/>
                <a:cs typeface="+mj-cs"/>
              </a:rPr>
              <a:t>Svaret afhænger af mængde og type</a:t>
            </a:r>
            <a:endParaRPr lang="da-DK" sz="2400" dirty="0"/>
          </a:p>
        </p:txBody>
      </p:sp>
      <p:sp>
        <p:nvSpPr>
          <p:cNvPr id="3" name="Pladsholder til slidenummer 2">
            <a:extLst>
              <a:ext uri="{FF2B5EF4-FFF2-40B4-BE49-F238E27FC236}">
                <a16:creationId xmlns:a16="http://schemas.microsoft.com/office/drawing/2014/main" id="{ACB93E97-0AED-3D13-BC2F-36E040A418F2}"/>
              </a:ext>
            </a:extLst>
          </p:cNvPr>
          <p:cNvSpPr>
            <a:spLocks noGrp="1"/>
          </p:cNvSpPr>
          <p:nvPr>
            <p:ph type="sldNum" sz="quarter" idx="12"/>
          </p:nvPr>
        </p:nvSpPr>
        <p:spPr/>
        <p:txBody>
          <a:bodyPr/>
          <a:lstStyle/>
          <a:p>
            <a:fld id="{D84A4580-363A-0145-8839-19AD59045D19}" type="slidenum">
              <a:rPr lang="da-DK" smtClean="0"/>
              <a:t>2</a:t>
            </a:fld>
            <a:endParaRPr lang="da-DK"/>
          </a:p>
        </p:txBody>
      </p:sp>
    </p:spTree>
    <p:extLst>
      <p:ext uri="{BB962C8B-B14F-4D97-AF65-F5344CB8AC3E}">
        <p14:creationId xmlns:p14="http://schemas.microsoft.com/office/powerpoint/2010/main" val="390102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A261D3-E6C4-FE79-EB56-414F286CBC92}"/>
              </a:ext>
            </a:extLst>
          </p:cNvPr>
          <p:cNvSpPr>
            <a:spLocks noGrp="1"/>
          </p:cNvSpPr>
          <p:nvPr>
            <p:ph type="title"/>
          </p:nvPr>
        </p:nvSpPr>
        <p:spPr>
          <a:xfrm>
            <a:off x="828000" y="571895"/>
            <a:ext cx="4754767" cy="969600"/>
          </a:xfrm>
        </p:spPr>
        <p:txBody>
          <a:bodyPr/>
          <a:lstStyle/>
          <a:p>
            <a:r>
              <a:rPr lang="da-DK" dirty="0"/>
              <a:t>Den første telefon</a:t>
            </a:r>
          </a:p>
        </p:txBody>
      </p:sp>
      <p:pic>
        <p:nvPicPr>
          <p:cNvPr id="7" name="Pladsholder til billede 6" descr="Two children with smartphone">
            <a:extLst>
              <a:ext uri="{FF2B5EF4-FFF2-40B4-BE49-F238E27FC236}">
                <a16:creationId xmlns:a16="http://schemas.microsoft.com/office/drawing/2014/main" id="{9560A17B-4BD6-409E-6E53-543536D7B9F5}"/>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0386" r="20386"/>
          <a:stretch>
            <a:fillRect/>
          </a:stretch>
        </p:blipFill>
        <p:spPr>
          <a:xfrm>
            <a:off x="6315456" y="0"/>
            <a:ext cx="6096000" cy="6857999"/>
          </a:xfrm>
        </p:spPr>
      </p:pic>
      <p:sp>
        <p:nvSpPr>
          <p:cNvPr id="4" name="Pladsholder til tekst 3">
            <a:extLst>
              <a:ext uri="{FF2B5EF4-FFF2-40B4-BE49-F238E27FC236}">
                <a16:creationId xmlns:a16="http://schemas.microsoft.com/office/drawing/2014/main" id="{DE179CE3-84BB-2540-C6AA-A9E36B2ED45B}"/>
              </a:ext>
            </a:extLst>
          </p:cNvPr>
          <p:cNvSpPr>
            <a:spLocks noGrp="1"/>
          </p:cNvSpPr>
          <p:nvPr>
            <p:ph type="body" sz="half" idx="2"/>
          </p:nvPr>
        </p:nvSpPr>
        <p:spPr>
          <a:xfrm>
            <a:off x="828000" y="1808254"/>
            <a:ext cx="4791280" cy="1948548"/>
          </a:xfrm>
        </p:spPr>
        <p:txBody>
          <a:bodyPr/>
          <a:lstStyle/>
          <a:p>
            <a:r>
              <a:rPr lang="da-DK" sz="2000" b="1" dirty="0"/>
              <a:t>Hvornår får jeres barn en telefon?</a:t>
            </a:r>
          </a:p>
          <a:p>
            <a:pPr marL="457200" indent="-457200">
              <a:buAutoNum type="alphaLcParenR"/>
            </a:pPr>
            <a:r>
              <a:rPr lang="da-DK" sz="2000" dirty="0"/>
              <a:t>Det har vores barn allerede</a:t>
            </a:r>
          </a:p>
          <a:p>
            <a:pPr marL="457200" indent="-457200">
              <a:buAutoNum type="alphaLcParenR"/>
            </a:pPr>
            <a:r>
              <a:rPr lang="da-DK" sz="2000" dirty="0"/>
              <a:t>Det får vores barn snart</a:t>
            </a:r>
          </a:p>
          <a:p>
            <a:pPr marL="457200" indent="-457200">
              <a:buAutoNum type="alphaLcParenR"/>
            </a:pPr>
            <a:r>
              <a:rPr lang="da-DK" sz="2000" dirty="0"/>
              <a:t>Det får vores barn i løbet af dette skoleår</a:t>
            </a:r>
          </a:p>
          <a:p>
            <a:pPr marL="457200" indent="-457200">
              <a:buAutoNum type="alphaLcParenR"/>
            </a:pPr>
            <a:r>
              <a:rPr lang="da-DK" sz="2000" dirty="0"/>
              <a:t>Det får vores barn senere</a:t>
            </a:r>
          </a:p>
          <a:p>
            <a:pPr marL="457200" indent="-457200">
              <a:buAutoNum type="alphaLcParenR"/>
            </a:pPr>
            <a:r>
              <a:rPr lang="da-DK" sz="2000" dirty="0"/>
              <a:t>Andet</a:t>
            </a:r>
          </a:p>
          <a:p>
            <a:pPr marL="457200" indent="-457200">
              <a:buAutoNum type="alphaLcParenR"/>
            </a:pPr>
            <a:endParaRPr lang="da-DK" sz="2000" dirty="0"/>
          </a:p>
        </p:txBody>
      </p:sp>
      <p:sp>
        <p:nvSpPr>
          <p:cNvPr id="5" name="Pladsholder til slidenummer 4">
            <a:extLst>
              <a:ext uri="{FF2B5EF4-FFF2-40B4-BE49-F238E27FC236}">
                <a16:creationId xmlns:a16="http://schemas.microsoft.com/office/drawing/2014/main" id="{2EDEC2F5-F065-7A0B-9053-0498E4731378}"/>
              </a:ext>
            </a:extLst>
          </p:cNvPr>
          <p:cNvSpPr>
            <a:spLocks noGrp="1"/>
          </p:cNvSpPr>
          <p:nvPr>
            <p:ph type="sldNum" sz="quarter" idx="12"/>
          </p:nvPr>
        </p:nvSpPr>
        <p:spPr/>
        <p:txBody>
          <a:bodyPr/>
          <a:lstStyle/>
          <a:p>
            <a:fld id="{D84A4580-363A-0145-8839-19AD59045D19}" type="slidenum">
              <a:rPr lang="da-DK" smtClean="0"/>
              <a:t>3</a:t>
            </a:fld>
            <a:endParaRPr lang="da-DK"/>
          </a:p>
        </p:txBody>
      </p:sp>
      <p:sp>
        <p:nvSpPr>
          <p:cNvPr id="8" name="Pladsholder til tekst 3">
            <a:extLst>
              <a:ext uri="{FF2B5EF4-FFF2-40B4-BE49-F238E27FC236}">
                <a16:creationId xmlns:a16="http://schemas.microsoft.com/office/drawing/2014/main" id="{B9B2A74F-1175-306D-BF92-30F611A586C5}"/>
              </a:ext>
            </a:extLst>
          </p:cNvPr>
          <p:cNvSpPr txBox="1">
            <a:spLocks/>
          </p:cNvSpPr>
          <p:nvPr/>
        </p:nvSpPr>
        <p:spPr>
          <a:xfrm>
            <a:off x="828000" y="4440755"/>
            <a:ext cx="5487456" cy="801805"/>
          </a:xfrm>
          <a:prstGeom prst="rect">
            <a:avLst/>
          </a:prstGeom>
        </p:spPr>
        <p:txBody>
          <a:bodyPr vert="horz" lIns="0" tIns="0" rIns="0" bIns="0" rtlCol="0" anchor="t">
            <a:noAutofit/>
          </a:bodyPr>
          <a:lstStyle>
            <a:lvl1pPr marL="0" indent="0" algn="l" defTabSz="914400" rtl="0" eaLnBrk="1" latinLnBrk="0" hangingPunct="1">
              <a:lnSpc>
                <a:spcPts val="2500"/>
              </a:lnSpc>
              <a:spcBef>
                <a:spcPts val="0"/>
              </a:spcBef>
              <a:buFont typeface="Arial" panose="020B0604020202020204" pitchFamily="34" charset="0"/>
              <a:buNone/>
              <a:defRPr sz="1700" kern="1200" baseline="0">
                <a:solidFill>
                  <a:schemeClr val="tx1"/>
                </a:solidFill>
                <a:latin typeface="+mn-lt"/>
                <a:ea typeface="+mn-ea"/>
                <a:cs typeface="+mn-cs"/>
              </a:defRPr>
            </a:lvl1pPr>
            <a:lvl2pPr marL="457200" indent="0" algn="l" defTabSz="914400" rtl="0" eaLnBrk="1" latinLnBrk="0" hangingPunct="1">
              <a:lnSpc>
                <a:spcPts val="2500"/>
              </a:lnSpc>
              <a:spcBef>
                <a:spcPts val="0"/>
              </a:spcBef>
              <a:buFont typeface="Arial" panose="020B0604020202020204" pitchFamily="34" charset="0"/>
              <a:buNone/>
              <a:defRPr sz="1400" kern="1200" baseline="0">
                <a:solidFill>
                  <a:schemeClr val="tx1"/>
                </a:solidFill>
                <a:latin typeface="+mn-lt"/>
                <a:ea typeface="+mn-ea"/>
                <a:cs typeface="+mn-cs"/>
              </a:defRPr>
            </a:lvl2pPr>
            <a:lvl3pPr marL="914400" indent="0" algn="l" defTabSz="914400" rtl="0" eaLnBrk="1" latinLnBrk="0" hangingPunct="1">
              <a:lnSpc>
                <a:spcPts val="2500"/>
              </a:lnSpc>
              <a:spcBef>
                <a:spcPts val="0"/>
              </a:spcBef>
              <a:buFont typeface="Arial" panose="020B0604020202020204" pitchFamily="34" charset="0"/>
              <a:buNone/>
              <a:defRPr sz="1200" kern="1200" baseline="0">
                <a:solidFill>
                  <a:schemeClr val="tx1"/>
                </a:solidFill>
                <a:latin typeface="+mn-lt"/>
                <a:ea typeface="+mn-ea"/>
                <a:cs typeface="+mn-cs"/>
              </a:defRPr>
            </a:lvl3pPr>
            <a:lvl4pPr marL="1371600" indent="0" algn="l" defTabSz="914400" rtl="0" eaLnBrk="1" latinLnBrk="0" hangingPunct="1">
              <a:lnSpc>
                <a:spcPts val="2500"/>
              </a:lnSpc>
              <a:spcBef>
                <a:spcPts val="0"/>
              </a:spcBef>
              <a:buFont typeface="Arial" panose="020B0604020202020204" pitchFamily="34" charset="0"/>
              <a:buNone/>
              <a:defRPr sz="1000" kern="1200" baseline="0">
                <a:solidFill>
                  <a:schemeClr val="tx1"/>
                </a:solidFill>
                <a:latin typeface="+mn-lt"/>
                <a:ea typeface="+mn-ea"/>
                <a:cs typeface="+mn-cs"/>
              </a:defRPr>
            </a:lvl4pPr>
            <a:lvl5pPr marL="1828800" indent="0" algn="l" defTabSz="914400" rtl="0" eaLnBrk="1" latinLnBrk="0" hangingPunct="1">
              <a:lnSpc>
                <a:spcPts val="2500"/>
              </a:lnSpc>
              <a:spcBef>
                <a:spcPts val="0"/>
              </a:spcBef>
              <a:buFont typeface="Arial" panose="020B0604020202020204" pitchFamily="34" charset="0"/>
              <a:buNone/>
              <a:defRPr sz="1000" kern="1200" baseline="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da-DK" sz="2000" b="1" dirty="0"/>
              <a:t>Hvornår bør børn få deres første mobil? </a:t>
            </a:r>
          </a:p>
          <a:p>
            <a:r>
              <a:rPr lang="da-DK" sz="2000" dirty="0"/>
              <a:t>Forældre svarer: 10, 6 år (gennemsnit)</a:t>
            </a:r>
            <a:endParaRPr lang="da-DK" sz="2000" dirty="0">
              <a:ea typeface="Lato"/>
              <a:cs typeface="Lato"/>
            </a:endParaRPr>
          </a:p>
          <a:p>
            <a:endParaRPr lang="da-DK" sz="2000" dirty="0"/>
          </a:p>
        </p:txBody>
      </p:sp>
      <p:sp>
        <p:nvSpPr>
          <p:cNvPr id="3" name="Pladsholder til tekst 3">
            <a:extLst>
              <a:ext uri="{FF2B5EF4-FFF2-40B4-BE49-F238E27FC236}">
                <a16:creationId xmlns:a16="http://schemas.microsoft.com/office/drawing/2014/main" id="{5D4A2D19-3F34-4EE3-2007-2118B29AF720}"/>
              </a:ext>
            </a:extLst>
          </p:cNvPr>
          <p:cNvSpPr txBox="1">
            <a:spLocks/>
          </p:cNvSpPr>
          <p:nvPr/>
        </p:nvSpPr>
        <p:spPr>
          <a:xfrm>
            <a:off x="828000" y="5307271"/>
            <a:ext cx="5252772" cy="2098157"/>
          </a:xfrm>
          <a:prstGeom prst="rect">
            <a:avLst/>
          </a:prstGeom>
        </p:spPr>
        <p:txBody>
          <a:bodyPr vert="horz" lIns="0" tIns="0" rIns="0" bIns="0" rtlCol="0" anchor="t">
            <a:noAutofit/>
          </a:bodyPr>
          <a:lstStyle>
            <a:lvl1pPr marL="0" indent="0" algn="l" defTabSz="914400" rtl="0" eaLnBrk="1" latinLnBrk="0" hangingPunct="1">
              <a:lnSpc>
                <a:spcPts val="2500"/>
              </a:lnSpc>
              <a:spcBef>
                <a:spcPts val="0"/>
              </a:spcBef>
              <a:buFont typeface="Arial" panose="020B0604020202020204" pitchFamily="34" charset="0"/>
              <a:buNone/>
              <a:defRPr sz="1700" kern="1200" baseline="0">
                <a:solidFill>
                  <a:schemeClr val="tx1"/>
                </a:solidFill>
                <a:latin typeface="+mn-lt"/>
                <a:ea typeface="+mn-ea"/>
                <a:cs typeface="+mn-cs"/>
              </a:defRPr>
            </a:lvl1pPr>
            <a:lvl2pPr marL="457200" indent="0" algn="l" defTabSz="914400" rtl="0" eaLnBrk="1" latinLnBrk="0" hangingPunct="1">
              <a:lnSpc>
                <a:spcPts val="2500"/>
              </a:lnSpc>
              <a:spcBef>
                <a:spcPts val="0"/>
              </a:spcBef>
              <a:buFont typeface="Arial" panose="020B0604020202020204" pitchFamily="34" charset="0"/>
              <a:buNone/>
              <a:defRPr sz="1400" kern="1200" baseline="0">
                <a:solidFill>
                  <a:schemeClr val="tx1"/>
                </a:solidFill>
                <a:latin typeface="+mn-lt"/>
                <a:ea typeface="+mn-ea"/>
                <a:cs typeface="+mn-cs"/>
              </a:defRPr>
            </a:lvl2pPr>
            <a:lvl3pPr marL="914400" indent="0" algn="l" defTabSz="914400" rtl="0" eaLnBrk="1" latinLnBrk="0" hangingPunct="1">
              <a:lnSpc>
                <a:spcPts val="2500"/>
              </a:lnSpc>
              <a:spcBef>
                <a:spcPts val="0"/>
              </a:spcBef>
              <a:buFont typeface="Arial" panose="020B0604020202020204" pitchFamily="34" charset="0"/>
              <a:buNone/>
              <a:defRPr sz="1200" kern="1200" baseline="0">
                <a:solidFill>
                  <a:schemeClr val="tx1"/>
                </a:solidFill>
                <a:latin typeface="+mn-lt"/>
                <a:ea typeface="+mn-ea"/>
                <a:cs typeface="+mn-cs"/>
              </a:defRPr>
            </a:lvl3pPr>
            <a:lvl4pPr marL="1371600" indent="0" algn="l" defTabSz="914400" rtl="0" eaLnBrk="1" latinLnBrk="0" hangingPunct="1">
              <a:lnSpc>
                <a:spcPts val="2500"/>
              </a:lnSpc>
              <a:spcBef>
                <a:spcPts val="0"/>
              </a:spcBef>
              <a:buFont typeface="Arial" panose="020B0604020202020204" pitchFamily="34" charset="0"/>
              <a:buNone/>
              <a:defRPr sz="1000" kern="1200" baseline="0">
                <a:solidFill>
                  <a:schemeClr val="tx1"/>
                </a:solidFill>
                <a:latin typeface="+mn-lt"/>
                <a:ea typeface="+mn-ea"/>
                <a:cs typeface="+mn-cs"/>
              </a:defRPr>
            </a:lvl4pPr>
            <a:lvl5pPr marL="1828800" indent="0" algn="l" defTabSz="914400" rtl="0" eaLnBrk="1" latinLnBrk="0" hangingPunct="1">
              <a:lnSpc>
                <a:spcPts val="2500"/>
              </a:lnSpc>
              <a:spcBef>
                <a:spcPts val="0"/>
              </a:spcBef>
              <a:buFont typeface="Arial" panose="020B0604020202020204" pitchFamily="34" charset="0"/>
              <a:buNone/>
              <a:defRPr sz="1000" kern="1200" baseline="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da-DK" sz="2000" b="1" dirty="0">
                <a:ea typeface="Lato"/>
                <a:cs typeface="Lato"/>
              </a:rPr>
              <a:t>Hvornår får børn i realiteten deres</a:t>
            </a:r>
          </a:p>
          <a:p>
            <a:r>
              <a:rPr lang="da-DK" sz="2000" b="1" dirty="0">
                <a:ea typeface="Lato"/>
                <a:cs typeface="Lato"/>
              </a:rPr>
              <a:t>første mobil?</a:t>
            </a:r>
            <a:endParaRPr lang="da-DK" sz="2000" b="1" dirty="0"/>
          </a:p>
          <a:p>
            <a:r>
              <a:rPr lang="da-DK" sz="2000" dirty="0">
                <a:ea typeface="Lato"/>
                <a:cs typeface="Lato"/>
              </a:rPr>
              <a:t>Statistikken: </a:t>
            </a:r>
            <a:r>
              <a:rPr lang="da-DK" sz="2000" dirty="0"/>
              <a:t>8,5 år (gennemsnit)</a:t>
            </a:r>
            <a:endParaRPr lang="da-DK" sz="2000" dirty="0">
              <a:ea typeface="Lato"/>
              <a:cs typeface="Lato"/>
            </a:endParaRPr>
          </a:p>
        </p:txBody>
      </p:sp>
    </p:spTree>
    <p:extLst>
      <p:ext uri="{BB962C8B-B14F-4D97-AF65-F5344CB8AC3E}">
        <p14:creationId xmlns:p14="http://schemas.microsoft.com/office/powerpoint/2010/main" val="144728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billede 6" descr="Kvinder vinker i videochat på smartphone">
            <a:extLst>
              <a:ext uri="{FF2B5EF4-FFF2-40B4-BE49-F238E27FC236}">
                <a16:creationId xmlns:a16="http://schemas.microsoft.com/office/drawing/2014/main" id="{F43F169F-5ECE-283E-4218-04C856119EED}"/>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0370" r="20370"/>
          <a:stretch>
            <a:fillRect/>
          </a:stretch>
        </p:blipFill>
        <p:spPr/>
      </p:pic>
      <p:sp>
        <p:nvSpPr>
          <p:cNvPr id="4" name="Pladsholder til tekst 3">
            <a:extLst>
              <a:ext uri="{FF2B5EF4-FFF2-40B4-BE49-F238E27FC236}">
                <a16:creationId xmlns:a16="http://schemas.microsoft.com/office/drawing/2014/main" id="{0843D3CA-D925-571B-6847-7D69E748486E}"/>
              </a:ext>
            </a:extLst>
          </p:cNvPr>
          <p:cNvSpPr>
            <a:spLocks noGrp="1"/>
          </p:cNvSpPr>
          <p:nvPr>
            <p:ph type="body" sz="half" idx="2"/>
          </p:nvPr>
        </p:nvSpPr>
        <p:spPr>
          <a:xfrm>
            <a:off x="828000" y="2506724"/>
            <a:ext cx="4791280" cy="3558407"/>
          </a:xfrm>
        </p:spPr>
        <p:txBody>
          <a:bodyPr/>
          <a:lstStyle/>
          <a:p>
            <a:pPr marL="285750" indent="-285750">
              <a:lnSpc>
                <a:spcPct val="100000"/>
              </a:lnSpc>
              <a:spcAft>
                <a:spcPts val="1200"/>
              </a:spcAft>
              <a:buFontTx/>
              <a:buChar char="-"/>
            </a:pPr>
            <a:r>
              <a:rPr lang="da-DK" sz="2000" dirty="0"/>
              <a:t>Børn, der selv skal finde hjem fra skole/fritidsaktiviteter</a:t>
            </a:r>
          </a:p>
          <a:p>
            <a:pPr marL="285750" indent="-285750">
              <a:lnSpc>
                <a:spcPct val="100000"/>
              </a:lnSpc>
              <a:spcAft>
                <a:spcPts val="1200"/>
              </a:spcAft>
              <a:buFontTx/>
              <a:buChar char="-"/>
            </a:pPr>
            <a:r>
              <a:rPr lang="da-DK" sz="2000" dirty="0"/>
              <a:t>Børn i skilsmisse-familier (til rejsen mellem de to hjem og til godnat-beskeder)</a:t>
            </a:r>
          </a:p>
          <a:p>
            <a:pPr marL="285750" indent="-285750">
              <a:lnSpc>
                <a:spcPct val="100000"/>
              </a:lnSpc>
              <a:spcAft>
                <a:spcPts val="1200"/>
              </a:spcAft>
              <a:buFontTx/>
              <a:buChar char="-"/>
            </a:pPr>
            <a:r>
              <a:rPr lang="da-DK" sz="2000" dirty="0"/>
              <a:t>Børn, der ikke har en tablet til spil og YouTube</a:t>
            </a:r>
          </a:p>
          <a:p>
            <a:pPr marL="285750" indent="-285750">
              <a:lnSpc>
                <a:spcPct val="100000"/>
              </a:lnSpc>
              <a:spcAft>
                <a:spcPts val="1200"/>
              </a:spcAft>
              <a:buFontTx/>
              <a:buChar char="-"/>
            </a:pPr>
            <a:r>
              <a:rPr lang="da-DK" sz="2000" dirty="0"/>
              <a:t>Erstatning for fastnettelefonen, hvis barnet er alene hjemme</a:t>
            </a:r>
          </a:p>
          <a:p>
            <a:pPr marL="285750" indent="-285750">
              <a:lnSpc>
                <a:spcPct val="100000"/>
              </a:lnSpc>
              <a:spcAft>
                <a:spcPts val="600"/>
              </a:spcAft>
              <a:buFontTx/>
              <a:buChar char="-"/>
            </a:pPr>
            <a:endParaRPr lang="da-DK" sz="2000" dirty="0"/>
          </a:p>
        </p:txBody>
      </p:sp>
      <p:sp>
        <p:nvSpPr>
          <p:cNvPr id="5" name="Pladsholder til slidenummer 4">
            <a:extLst>
              <a:ext uri="{FF2B5EF4-FFF2-40B4-BE49-F238E27FC236}">
                <a16:creationId xmlns:a16="http://schemas.microsoft.com/office/drawing/2014/main" id="{F8C86F9F-A33C-62D2-CF4B-D0098659F395}"/>
              </a:ext>
            </a:extLst>
          </p:cNvPr>
          <p:cNvSpPr>
            <a:spLocks noGrp="1"/>
          </p:cNvSpPr>
          <p:nvPr>
            <p:ph type="sldNum" sz="quarter" idx="12"/>
          </p:nvPr>
        </p:nvSpPr>
        <p:spPr/>
        <p:txBody>
          <a:bodyPr/>
          <a:lstStyle/>
          <a:p>
            <a:fld id="{D84A4580-363A-0145-8839-19AD59045D19}" type="slidenum">
              <a:rPr lang="da-DK" smtClean="0"/>
              <a:t>4</a:t>
            </a:fld>
            <a:endParaRPr lang="da-DK"/>
          </a:p>
        </p:txBody>
      </p:sp>
      <p:sp>
        <p:nvSpPr>
          <p:cNvPr id="3" name="Titel 1">
            <a:extLst>
              <a:ext uri="{FF2B5EF4-FFF2-40B4-BE49-F238E27FC236}">
                <a16:creationId xmlns:a16="http://schemas.microsoft.com/office/drawing/2014/main" id="{7793C77C-C784-69DE-225F-0B032E5681C9}"/>
              </a:ext>
            </a:extLst>
          </p:cNvPr>
          <p:cNvSpPr txBox="1">
            <a:spLocks/>
          </p:cNvSpPr>
          <p:nvPr/>
        </p:nvSpPr>
        <p:spPr>
          <a:xfrm>
            <a:off x="828000" y="587661"/>
            <a:ext cx="4754767" cy="1540684"/>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dirty="0"/>
              <a:t>Argumenter for mobiltelefoner</a:t>
            </a:r>
          </a:p>
        </p:txBody>
      </p:sp>
    </p:spTree>
    <p:extLst>
      <p:ext uri="{BB962C8B-B14F-4D97-AF65-F5344CB8AC3E}">
        <p14:creationId xmlns:p14="http://schemas.microsoft.com/office/powerpoint/2010/main" val="3314493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a:extLst>
              <a:ext uri="{FF2B5EF4-FFF2-40B4-BE49-F238E27FC236}">
                <a16:creationId xmlns:a16="http://schemas.microsoft.com/office/drawing/2014/main" id="{D735CB1F-A42A-F239-0464-4F7182D908AF}"/>
              </a:ext>
            </a:extLst>
          </p:cNvPr>
          <p:cNvSpPr>
            <a:spLocks noGrp="1"/>
          </p:cNvSpPr>
          <p:nvPr>
            <p:ph sz="quarter" idx="13"/>
          </p:nvPr>
        </p:nvSpPr>
        <p:spPr>
          <a:xfrm>
            <a:off x="828000" y="2128345"/>
            <a:ext cx="10560725" cy="3751530"/>
          </a:xfrm>
        </p:spPr>
        <p:txBody>
          <a:bodyPr/>
          <a:lstStyle/>
          <a:p>
            <a:pPr marL="0" indent="0">
              <a:lnSpc>
                <a:spcPct val="150000"/>
              </a:lnSpc>
              <a:buNone/>
            </a:pPr>
            <a:r>
              <a:rPr lang="da-DK" sz="2200" b="1" dirty="0"/>
              <a:t>Danske børn får tidligt adgang til skærm, og de bruger den meget:</a:t>
            </a:r>
          </a:p>
          <a:p>
            <a:pPr marL="645750" lvl="2" indent="-285750">
              <a:lnSpc>
                <a:spcPct val="150000"/>
              </a:lnSpc>
            </a:pPr>
            <a:r>
              <a:rPr lang="da-DK" sz="2200" b="0" dirty="0"/>
              <a:t>7 ud af 10 børn under 10 år har deres egen smartphone (</a:t>
            </a:r>
            <a:r>
              <a:rPr lang="da-DK" sz="2200" b="0" dirty="0">
                <a:hlinkClick r:id="rId3"/>
              </a:rPr>
              <a:t>Politiken</a:t>
            </a:r>
            <a:r>
              <a:rPr lang="da-DK" sz="2200" b="0" dirty="0"/>
              <a:t>, 2017)</a:t>
            </a:r>
          </a:p>
          <a:p>
            <a:pPr marL="645750" lvl="2" indent="-285750">
              <a:lnSpc>
                <a:spcPct val="150000"/>
              </a:lnSpc>
            </a:pPr>
            <a:r>
              <a:rPr lang="da-DK" sz="2200" b="0" dirty="0"/>
              <a:t>7-12 åriges skærmtid: &gt; 3 timer om dagen (</a:t>
            </a:r>
            <a:r>
              <a:rPr lang="da-DK" sz="2200" b="0" dirty="0">
                <a:solidFill>
                  <a:schemeClr val="tx1"/>
                </a:solidFill>
                <a:hlinkClick r:id="rId4" tooltip="Link til artikel fra DR 'Medieudviklingen 2016'"/>
              </a:rPr>
              <a:t>DR Medieforskning</a:t>
            </a:r>
            <a:r>
              <a:rPr lang="da-DK" sz="2200" b="0" dirty="0">
                <a:solidFill>
                  <a:schemeClr val="tx1"/>
                </a:solidFill>
              </a:rPr>
              <a:t>, </a:t>
            </a:r>
            <a:r>
              <a:rPr lang="da-DK" sz="2200" b="0" dirty="0"/>
              <a:t>2016) </a:t>
            </a:r>
          </a:p>
          <a:p>
            <a:pPr marL="645750" lvl="2" indent="-285750">
              <a:lnSpc>
                <a:spcPct val="150000"/>
              </a:lnSpc>
            </a:pPr>
            <a:r>
              <a:rPr lang="da-DK" sz="2200" b="0" dirty="0"/>
              <a:t>20 % af de 9-14-årige er på </a:t>
            </a:r>
            <a:r>
              <a:rPr lang="da-DK" sz="2200" b="0" dirty="0" err="1"/>
              <a:t>TikTok</a:t>
            </a:r>
            <a:r>
              <a:rPr lang="da-DK" sz="2200" b="0" dirty="0"/>
              <a:t> (</a:t>
            </a:r>
            <a:r>
              <a:rPr lang="da-DK" sz="2200" b="0" dirty="0">
                <a:hlinkClick r:id="rId5"/>
              </a:rPr>
              <a:t>Danmarks Radio, 2020</a:t>
            </a:r>
            <a:r>
              <a:rPr lang="da-DK" sz="2200" b="0" dirty="0"/>
              <a:t>)</a:t>
            </a:r>
          </a:p>
          <a:p>
            <a:pPr marL="645750" lvl="2" indent="-285750">
              <a:lnSpc>
                <a:spcPct val="150000"/>
              </a:lnSpc>
            </a:pPr>
            <a:r>
              <a:rPr lang="da-DK" sz="2200" b="0" dirty="0"/>
              <a:t>63 % af børn mellem 7-12 år bruger YouTube dagligt (</a:t>
            </a:r>
            <a:r>
              <a:rPr lang="da-DK" sz="2200" b="0" dirty="0">
                <a:hlinkClick r:id="rId6"/>
              </a:rPr>
              <a:t>Danmarks Radio, 2018</a:t>
            </a:r>
            <a:r>
              <a:rPr lang="da-DK" sz="2200" b="0" dirty="0"/>
              <a:t>)</a:t>
            </a:r>
          </a:p>
          <a:p>
            <a:pPr marL="285750" indent="-285750">
              <a:buFont typeface="Arial" panose="020B0604020202020204" pitchFamily="34" charset="0"/>
              <a:buChar char="•"/>
            </a:pPr>
            <a:endParaRPr lang="da-DK" sz="2200" b="0" dirty="0"/>
          </a:p>
          <a:p>
            <a:pPr marL="0" indent="0">
              <a:buNone/>
            </a:pPr>
            <a:endParaRPr lang="da-DK" sz="2200" b="0" dirty="0"/>
          </a:p>
          <a:p>
            <a:pPr marL="0" indent="0">
              <a:buNone/>
            </a:pPr>
            <a:r>
              <a:rPr lang="da-DK" sz="2200" dirty="0"/>
              <a:t>Børnenes digitale liv flettes sammen med deres fysiske liv. Også i skolen. Det kan påvirke undervisningen.</a:t>
            </a:r>
          </a:p>
        </p:txBody>
      </p:sp>
      <p:sp>
        <p:nvSpPr>
          <p:cNvPr id="3" name="Titel 1">
            <a:extLst>
              <a:ext uri="{FF2B5EF4-FFF2-40B4-BE49-F238E27FC236}">
                <a16:creationId xmlns:a16="http://schemas.microsoft.com/office/drawing/2014/main" id="{D56B277C-918B-9D30-130C-AEC6E3AE355C}"/>
              </a:ext>
            </a:extLst>
          </p:cNvPr>
          <p:cNvSpPr txBox="1">
            <a:spLocks/>
          </p:cNvSpPr>
          <p:nvPr/>
        </p:nvSpPr>
        <p:spPr>
          <a:xfrm>
            <a:off x="828000" y="571895"/>
            <a:ext cx="10964607" cy="969600"/>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sz="4000" dirty="0"/>
              <a:t>Børns digitale liv – og hvorfor skolen arbejder med det</a:t>
            </a:r>
          </a:p>
        </p:txBody>
      </p:sp>
    </p:spTree>
    <p:extLst>
      <p:ext uri="{BB962C8B-B14F-4D97-AF65-F5344CB8AC3E}">
        <p14:creationId xmlns:p14="http://schemas.microsoft.com/office/powerpoint/2010/main" val="197778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7B482C-B2B8-BEB7-9B91-EBFEDA3D750D}"/>
              </a:ext>
            </a:extLst>
          </p:cNvPr>
          <p:cNvSpPr>
            <a:spLocks noGrp="1"/>
          </p:cNvSpPr>
          <p:nvPr>
            <p:ph type="title"/>
          </p:nvPr>
        </p:nvSpPr>
        <p:spPr>
          <a:xfrm>
            <a:off x="828000" y="659552"/>
            <a:ext cx="4754767" cy="1600200"/>
          </a:xfrm>
        </p:spPr>
        <p:txBody>
          <a:bodyPr/>
          <a:lstStyle/>
          <a:p>
            <a:r>
              <a:rPr lang="da-DK" dirty="0"/>
              <a:t>Online og fysiske fællesskaber</a:t>
            </a:r>
          </a:p>
        </p:txBody>
      </p:sp>
      <p:sp>
        <p:nvSpPr>
          <p:cNvPr id="5" name="Pladsholder til slidenummer 4">
            <a:extLst>
              <a:ext uri="{FF2B5EF4-FFF2-40B4-BE49-F238E27FC236}">
                <a16:creationId xmlns:a16="http://schemas.microsoft.com/office/drawing/2014/main" id="{D0B3FEA6-EED2-5D30-4C55-A8F0DDD689C7}"/>
              </a:ext>
            </a:extLst>
          </p:cNvPr>
          <p:cNvSpPr>
            <a:spLocks noGrp="1"/>
          </p:cNvSpPr>
          <p:nvPr>
            <p:ph type="sldNum" sz="quarter" idx="12"/>
          </p:nvPr>
        </p:nvSpPr>
        <p:spPr/>
        <p:txBody>
          <a:bodyPr/>
          <a:lstStyle/>
          <a:p>
            <a:fld id="{D84A4580-363A-0145-8839-19AD59045D19}" type="slidenum">
              <a:rPr lang="da-DK" smtClean="0"/>
              <a:t>6</a:t>
            </a:fld>
            <a:endParaRPr lang="da-DK"/>
          </a:p>
        </p:txBody>
      </p:sp>
      <p:grpSp>
        <p:nvGrpSpPr>
          <p:cNvPr id="15" name="Gruppe 14">
            <a:extLst>
              <a:ext uri="{FF2B5EF4-FFF2-40B4-BE49-F238E27FC236}">
                <a16:creationId xmlns:a16="http://schemas.microsoft.com/office/drawing/2014/main" id="{95CDB105-E3D3-A6D8-59C8-BD5DDB8E1ADA}"/>
              </a:ext>
            </a:extLst>
          </p:cNvPr>
          <p:cNvGrpSpPr/>
          <p:nvPr/>
        </p:nvGrpSpPr>
        <p:grpSpPr>
          <a:xfrm>
            <a:off x="5018242" y="327045"/>
            <a:ext cx="5053584" cy="3590297"/>
            <a:chOff x="5815584" y="811351"/>
            <a:chExt cx="5053584" cy="3590297"/>
          </a:xfrm>
        </p:grpSpPr>
        <p:sp>
          <p:nvSpPr>
            <p:cNvPr id="6" name="Ellipse 5">
              <a:extLst>
                <a:ext uri="{FF2B5EF4-FFF2-40B4-BE49-F238E27FC236}">
                  <a16:creationId xmlns:a16="http://schemas.microsoft.com/office/drawing/2014/main" id="{70E78370-7D0F-54E9-3B8A-F6ABB617F6CC}"/>
                </a:ext>
              </a:extLst>
            </p:cNvPr>
            <p:cNvSpPr/>
            <p:nvPr/>
          </p:nvSpPr>
          <p:spPr>
            <a:xfrm>
              <a:off x="5815584" y="1572768"/>
              <a:ext cx="2798064" cy="2340864"/>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buClr>
                  <a:srgbClr val="5F688C"/>
                </a:buClr>
              </a:pPr>
              <a:r>
                <a:rPr lang="da-DK" sz="2400" b="1" kern="800" spc="-11" dirty="0">
                  <a:ea typeface="Inter" panose="020B0502030000000004" pitchFamily="34" charset="0"/>
                  <a:cs typeface="Inter" panose="020B0502030000000004" pitchFamily="34" charset="0"/>
                </a:rPr>
                <a:t>Fysisk fællesskab</a:t>
              </a:r>
            </a:p>
          </p:txBody>
        </p:sp>
        <p:sp>
          <p:nvSpPr>
            <p:cNvPr id="8" name="Ellipse 7">
              <a:extLst>
                <a:ext uri="{FF2B5EF4-FFF2-40B4-BE49-F238E27FC236}">
                  <a16:creationId xmlns:a16="http://schemas.microsoft.com/office/drawing/2014/main" id="{90A2D1D5-0E2B-D38D-0D54-4F0E86E0892F}"/>
                </a:ext>
              </a:extLst>
            </p:cNvPr>
            <p:cNvSpPr/>
            <p:nvPr/>
          </p:nvSpPr>
          <p:spPr>
            <a:xfrm>
              <a:off x="8071104" y="2060784"/>
              <a:ext cx="2798064" cy="2340864"/>
            </a:xfrm>
            <a:prstGeom prst="ellipse">
              <a:avLst/>
            </a:prstGeom>
            <a:no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ts val="1600"/>
                </a:lnSpc>
                <a:buClr>
                  <a:srgbClr val="5F688C"/>
                </a:buClr>
              </a:pPr>
              <a:endParaRPr lang="da-DK" sz="2400" b="1" kern="800" spc="-11" dirty="0">
                <a:ea typeface="Inter" panose="020B0502030000000004" pitchFamily="34" charset="0"/>
                <a:cs typeface="Inter" panose="020B0502030000000004" pitchFamily="34" charset="0"/>
              </a:endParaRPr>
            </a:p>
            <a:p>
              <a:pPr algn="l" fontAlgn="base">
                <a:lnSpc>
                  <a:spcPts val="1600"/>
                </a:lnSpc>
                <a:buClr>
                  <a:srgbClr val="5F688C"/>
                </a:buClr>
              </a:pPr>
              <a:endParaRPr lang="da-DK" sz="2400" b="1" kern="800" spc="-11" dirty="0">
                <a:ea typeface="Inter" panose="020B0502030000000004" pitchFamily="34" charset="0"/>
                <a:cs typeface="Inter" panose="020B0502030000000004" pitchFamily="34" charset="0"/>
              </a:endParaRPr>
            </a:p>
            <a:p>
              <a:pPr algn="l" fontAlgn="base">
                <a:buClr>
                  <a:srgbClr val="5F688C"/>
                </a:buClr>
              </a:pPr>
              <a:r>
                <a:rPr lang="da-DK" sz="2400" b="1" kern="800" spc="-11" dirty="0">
                  <a:ea typeface="Inter" panose="020B0502030000000004" pitchFamily="34" charset="0"/>
                  <a:cs typeface="Inter" panose="020B0502030000000004" pitchFamily="34" charset="0"/>
                </a:rPr>
                <a:t>Online fællesskab</a:t>
              </a:r>
            </a:p>
          </p:txBody>
        </p:sp>
        <p:sp>
          <p:nvSpPr>
            <p:cNvPr id="9" name="Tekstfelt 8">
              <a:extLst>
                <a:ext uri="{FF2B5EF4-FFF2-40B4-BE49-F238E27FC236}">
                  <a16:creationId xmlns:a16="http://schemas.microsoft.com/office/drawing/2014/main" id="{EDF60EE1-532F-FD41-3C90-47E95EFAE842}"/>
                </a:ext>
              </a:extLst>
            </p:cNvPr>
            <p:cNvSpPr txBox="1"/>
            <p:nvPr/>
          </p:nvSpPr>
          <p:spPr>
            <a:xfrm>
              <a:off x="8327136" y="811351"/>
              <a:ext cx="1749552" cy="1200329"/>
            </a:xfrm>
            <a:prstGeom prst="rect">
              <a:avLst/>
            </a:prstGeom>
            <a:noFill/>
          </p:spPr>
          <p:txBody>
            <a:bodyPr wrap="square" rtlCol="0">
              <a:spAutoFit/>
            </a:bodyPr>
            <a:lstStyle/>
            <a:p>
              <a:r>
                <a:rPr lang="da-DK" dirty="0"/>
                <a:t>Spiller </a:t>
              </a:r>
              <a:r>
                <a:rPr lang="da-DK" dirty="0" err="1"/>
                <a:t>Brawlstars</a:t>
              </a:r>
              <a:r>
                <a:rPr lang="da-DK" dirty="0"/>
                <a:t> med vennerne fra klassen</a:t>
              </a:r>
            </a:p>
          </p:txBody>
        </p:sp>
        <p:cxnSp>
          <p:nvCxnSpPr>
            <p:cNvPr id="11" name="Lige pilforbindelse 10">
              <a:extLst>
                <a:ext uri="{FF2B5EF4-FFF2-40B4-BE49-F238E27FC236}">
                  <a16:creationId xmlns:a16="http://schemas.microsoft.com/office/drawing/2014/main" id="{83D89C8B-619F-3D14-B24A-775C75E66548}"/>
                </a:ext>
              </a:extLst>
            </p:cNvPr>
            <p:cNvCxnSpPr/>
            <p:nvPr/>
          </p:nvCxnSpPr>
          <p:spPr>
            <a:xfrm flipH="1">
              <a:off x="8327136" y="1960200"/>
              <a:ext cx="286512" cy="1002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6" name="Gruppe 15">
            <a:extLst>
              <a:ext uri="{FF2B5EF4-FFF2-40B4-BE49-F238E27FC236}">
                <a16:creationId xmlns:a16="http://schemas.microsoft.com/office/drawing/2014/main" id="{EAE866A0-D0F1-D189-B182-3A5F4790EC5D}"/>
              </a:ext>
            </a:extLst>
          </p:cNvPr>
          <p:cNvGrpSpPr/>
          <p:nvPr/>
        </p:nvGrpSpPr>
        <p:grpSpPr>
          <a:xfrm>
            <a:off x="2602993" y="3787322"/>
            <a:ext cx="5801577" cy="2664722"/>
            <a:chOff x="5824729" y="3697797"/>
            <a:chExt cx="5801577" cy="2664722"/>
          </a:xfrm>
        </p:grpSpPr>
        <p:sp>
          <p:nvSpPr>
            <p:cNvPr id="13" name="Ellipse 12">
              <a:extLst>
                <a:ext uri="{FF2B5EF4-FFF2-40B4-BE49-F238E27FC236}">
                  <a16:creationId xmlns:a16="http://schemas.microsoft.com/office/drawing/2014/main" id="{B1B1DB33-EDFC-DBFD-1431-06EA9FB2A4DF}"/>
                </a:ext>
              </a:extLst>
            </p:cNvPr>
            <p:cNvSpPr/>
            <p:nvPr/>
          </p:nvSpPr>
          <p:spPr>
            <a:xfrm>
              <a:off x="5824729" y="3697797"/>
              <a:ext cx="2798064" cy="2340864"/>
            </a:xfrm>
            <a:prstGeom prst="ellipse">
              <a:avLst/>
            </a:prstGeom>
            <a:solidFill>
              <a:schemeClr val="bg1"/>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buClr>
                  <a:srgbClr val="5F688C"/>
                </a:buClr>
              </a:pPr>
              <a:r>
                <a:rPr lang="da-DK" sz="2400" b="1" kern="800" spc="-11" dirty="0">
                  <a:ea typeface="Inter" panose="020B0502030000000004" pitchFamily="34" charset="0"/>
                  <a:cs typeface="Inter" panose="020B0502030000000004" pitchFamily="34" charset="0"/>
                </a:rPr>
                <a:t>Fysisk fællesskab</a:t>
              </a:r>
            </a:p>
          </p:txBody>
        </p:sp>
        <p:sp>
          <p:nvSpPr>
            <p:cNvPr id="14" name="Ellipse 13">
              <a:extLst>
                <a:ext uri="{FF2B5EF4-FFF2-40B4-BE49-F238E27FC236}">
                  <a16:creationId xmlns:a16="http://schemas.microsoft.com/office/drawing/2014/main" id="{301282D4-E5C9-84B4-25D8-30F9CDD11011}"/>
                </a:ext>
              </a:extLst>
            </p:cNvPr>
            <p:cNvSpPr/>
            <p:nvPr/>
          </p:nvSpPr>
          <p:spPr>
            <a:xfrm>
              <a:off x="8828242" y="4021655"/>
              <a:ext cx="2798064" cy="2340864"/>
            </a:xfrm>
            <a:prstGeom prst="ellipse">
              <a:avLst/>
            </a:prstGeom>
            <a:no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ts val="1600"/>
                </a:lnSpc>
                <a:buClr>
                  <a:srgbClr val="5F688C"/>
                </a:buClr>
              </a:pPr>
              <a:endParaRPr lang="da-DK" sz="2400" b="1" kern="800" spc="-11" dirty="0">
                <a:ea typeface="Inter" panose="020B0502030000000004" pitchFamily="34" charset="0"/>
                <a:cs typeface="Inter" panose="020B0502030000000004" pitchFamily="34" charset="0"/>
              </a:endParaRPr>
            </a:p>
            <a:p>
              <a:pPr algn="l" fontAlgn="base">
                <a:lnSpc>
                  <a:spcPts val="1600"/>
                </a:lnSpc>
                <a:buClr>
                  <a:srgbClr val="5F688C"/>
                </a:buClr>
              </a:pPr>
              <a:endParaRPr lang="da-DK" sz="2400" b="1" kern="800" spc="-11" dirty="0">
                <a:ea typeface="Inter" panose="020B0502030000000004" pitchFamily="34" charset="0"/>
                <a:cs typeface="Inter" panose="020B0502030000000004" pitchFamily="34" charset="0"/>
              </a:endParaRPr>
            </a:p>
            <a:p>
              <a:pPr algn="l" fontAlgn="base">
                <a:buClr>
                  <a:srgbClr val="5F688C"/>
                </a:buClr>
              </a:pPr>
              <a:r>
                <a:rPr lang="da-DK" sz="2400" b="1" kern="800" spc="-11" dirty="0">
                  <a:ea typeface="Inter" panose="020B0502030000000004" pitchFamily="34" charset="0"/>
                  <a:cs typeface="Inter" panose="020B0502030000000004" pitchFamily="34" charset="0"/>
                </a:rPr>
                <a:t>Online fællesskab</a:t>
              </a:r>
            </a:p>
          </p:txBody>
        </p:sp>
      </p:grpSp>
    </p:spTree>
    <p:extLst>
      <p:ext uri="{BB962C8B-B14F-4D97-AF65-F5344CB8AC3E}">
        <p14:creationId xmlns:p14="http://schemas.microsoft.com/office/powerpoint/2010/main" val="360829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dirty="0"/>
              <a:t>Rollefordeling i den digitale dannelse</a:t>
            </a:r>
          </a:p>
        </p:txBody>
      </p:sp>
      <p:sp>
        <p:nvSpPr>
          <p:cNvPr id="4" name="Pladsholder til tekst 3">
            <a:extLst>
              <a:ext uri="{FF2B5EF4-FFF2-40B4-BE49-F238E27FC236}">
                <a16:creationId xmlns:a16="http://schemas.microsoft.com/office/drawing/2014/main" id="{FBCACEF6-B0F9-B0C5-2404-6BB5218C4A67}"/>
              </a:ext>
            </a:extLst>
          </p:cNvPr>
          <p:cNvSpPr>
            <a:spLocks noGrp="1"/>
          </p:cNvSpPr>
          <p:nvPr>
            <p:ph type="body" idx="1"/>
          </p:nvPr>
        </p:nvSpPr>
        <p:spPr/>
        <p:txBody>
          <a:bodyPr/>
          <a:lstStyle/>
          <a:p>
            <a:r>
              <a:rPr lang="da-DK" dirty="0"/>
              <a:t>Hvad gør vi?</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p:txBody>
          <a:bodyPr/>
          <a:lstStyle/>
          <a:p>
            <a:r>
              <a:rPr lang="da-DK" sz="2000"/>
              <a:t>Vi har en mobilpolitik på skolen:</a:t>
            </a:r>
          </a:p>
          <a:p>
            <a:pPr lvl="1"/>
            <a:r>
              <a:rPr lang="da-DK" sz="2000"/>
              <a:t>[INDSÆT de vigtigste punkter – fx om mobilen afleveres på mobilhotel i starten af dagen]</a:t>
            </a:r>
          </a:p>
          <a:p>
            <a:r>
              <a:rPr lang="da-DK" sz="2000"/>
              <a:t>Vi underviser i digital dannelse – om at være en god kammerat online og at være en kritisk forbruger</a:t>
            </a:r>
          </a:p>
          <a:p>
            <a:r>
              <a:rPr lang="da-DK" sz="2000"/>
              <a:t>Vi er gode rollemodeller – har ikke vores telefon fremme i løbet af dagen, og hvis vi har, fortæller vi, hvad vi bruger den til/hvorfor det er relevant, at den er der</a:t>
            </a:r>
            <a:endParaRPr lang="da-DK" sz="2000" dirty="0"/>
          </a:p>
        </p:txBody>
      </p:sp>
      <p:sp>
        <p:nvSpPr>
          <p:cNvPr id="6" name="Pladsholder til tekst 5">
            <a:extLst>
              <a:ext uri="{FF2B5EF4-FFF2-40B4-BE49-F238E27FC236}">
                <a16:creationId xmlns:a16="http://schemas.microsoft.com/office/drawing/2014/main" id="{01A45D0D-9679-94BB-6AF1-335F36A52126}"/>
              </a:ext>
            </a:extLst>
          </p:cNvPr>
          <p:cNvSpPr>
            <a:spLocks noGrp="1"/>
          </p:cNvSpPr>
          <p:nvPr>
            <p:ph type="body" sz="quarter" idx="3"/>
          </p:nvPr>
        </p:nvSpPr>
        <p:spPr>
          <a:xfrm>
            <a:off x="6304861" y="1808920"/>
            <a:ext cx="5047351" cy="646459"/>
          </a:xfrm>
        </p:spPr>
        <p:txBody>
          <a:bodyPr/>
          <a:lstStyle/>
          <a:p>
            <a:r>
              <a:rPr lang="da-DK" dirty="0"/>
              <a:t>Hvad kan I gøre?</a:t>
            </a:r>
          </a:p>
        </p:txBody>
      </p:sp>
      <p:sp>
        <p:nvSpPr>
          <p:cNvPr id="7" name="Pladsholder til indhold 6">
            <a:extLst>
              <a:ext uri="{FF2B5EF4-FFF2-40B4-BE49-F238E27FC236}">
                <a16:creationId xmlns:a16="http://schemas.microsoft.com/office/drawing/2014/main" id="{8DF24889-ED8B-4B60-1ADD-646BC0F40D44}"/>
              </a:ext>
            </a:extLst>
          </p:cNvPr>
          <p:cNvSpPr>
            <a:spLocks noGrp="1"/>
          </p:cNvSpPr>
          <p:nvPr>
            <p:ph sz="quarter" idx="4"/>
          </p:nvPr>
        </p:nvSpPr>
        <p:spPr>
          <a:xfrm>
            <a:off x="6304861" y="2505075"/>
            <a:ext cx="5047351" cy="3552825"/>
          </a:xfrm>
        </p:spPr>
        <p:txBody>
          <a:bodyPr/>
          <a:lstStyle/>
          <a:p>
            <a:r>
              <a:rPr lang="da-DK" sz="2000" dirty="0"/>
              <a:t>Støtte op om fællesskabet:</a:t>
            </a:r>
          </a:p>
          <a:p>
            <a:pPr lvl="1"/>
            <a:r>
              <a:rPr lang="da-DK" sz="2000" dirty="0"/>
              <a:t>Hjælpe børnene med at være gode kammerater, fx ved ikke at vurdere forskellene på mobiltyper, om andre har mobiltelefon eller ej.</a:t>
            </a:r>
          </a:p>
          <a:p>
            <a:pPr lvl="1"/>
            <a:r>
              <a:rPr lang="da-DK" sz="2000" dirty="0"/>
              <a:t>Når flere har en skærm, kan der opstå grupper på WhatsApp, Messenger eller SMS – hjælp med at få alle med</a:t>
            </a:r>
          </a:p>
          <a:p>
            <a:pPr lvl="1"/>
            <a:r>
              <a:rPr lang="da-DK" sz="2000" dirty="0"/>
              <a:t>Legeaftaler med/uden skærm?</a:t>
            </a:r>
          </a:p>
          <a:p>
            <a:r>
              <a:rPr lang="da-DK" sz="2000" dirty="0"/>
              <a:t>Sætte privatindstillinger og ”forstyr ikke” til</a:t>
            </a:r>
          </a:p>
          <a:p>
            <a:r>
              <a:rPr lang="da-DK" sz="2000" dirty="0"/>
              <a:t>Vær en god rollemodel derhjemme</a:t>
            </a:r>
          </a:p>
          <a:p>
            <a:r>
              <a:rPr lang="da-DK" sz="2000" dirty="0"/>
              <a:t>Skærmregler derhjemme?</a:t>
            </a:r>
          </a:p>
          <a:p>
            <a:endParaRPr lang="da-DK" dirty="0"/>
          </a:p>
        </p:txBody>
      </p:sp>
    </p:spTree>
    <p:extLst>
      <p:ext uri="{BB962C8B-B14F-4D97-AF65-F5344CB8AC3E}">
        <p14:creationId xmlns:p14="http://schemas.microsoft.com/office/powerpoint/2010/main" val="1325702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0793D3-D8E6-CDF8-4534-01750B6EC8B3}"/>
              </a:ext>
            </a:extLst>
          </p:cNvPr>
          <p:cNvSpPr>
            <a:spLocks noGrp="1"/>
          </p:cNvSpPr>
          <p:nvPr>
            <p:ph type="title"/>
          </p:nvPr>
        </p:nvSpPr>
        <p:spPr>
          <a:xfrm>
            <a:off x="809712" y="360000"/>
            <a:ext cx="10560725" cy="1296000"/>
          </a:xfrm>
        </p:spPr>
        <p:txBody>
          <a:bodyPr/>
          <a:lstStyle/>
          <a:p>
            <a:r>
              <a:rPr lang="da-DK" dirty="0"/>
              <a:t>Kommandoveje ved konflikter online</a:t>
            </a:r>
          </a:p>
        </p:txBody>
      </p:sp>
      <p:graphicFrame>
        <p:nvGraphicFramePr>
          <p:cNvPr id="8" name="Diagram 7">
            <a:extLst>
              <a:ext uri="{FF2B5EF4-FFF2-40B4-BE49-F238E27FC236}">
                <a16:creationId xmlns:a16="http://schemas.microsoft.com/office/drawing/2014/main" id="{2F9E67D9-BDFD-062A-1D00-589A05B0CB95}"/>
              </a:ext>
            </a:extLst>
          </p:cNvPr>
          <p:cNvGraphicFramePr/>
          <p:nvPr>
            <p:extLst>
              <p:ext uri="{D42A27DB-BD31-4B8C-83A1-F6EECF244321}">
                <p14:modId xmlns:p14="http://schemas.microsoft.com/office/powerpoint/2010/main" val="1442294695"/>
              </p:ext>
            </p:extLst>
          </p:nvPr>
        </p:nvGraphicFramePr>
        <p:xfrm>
          <a:off x="1765300" y="1079666"/>
          <a:ext cx="8661400" cy="5778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Eksplosion: 8 pkt 3">
            <a:extLst>
              <a:ext uri="{FF2B5EF4-FFF2-40B4-BE49-F238E27FC236}">
                <a16:creationId xmlns:a16="http://schemas.microsoft.com/office/drawing/2014/main" id="{9D5D3243-1CA7-486E-D68B-34EEC6E08FCE}"/>
              </a:ext>
            </a:extLst>
          </p:cNvPr>
          <p:cNvSpPr/>
          <p:nvPr/>
        </p:nvSpPr>
        <p:spPr>
          <a:xfrm>
            <a:off x="2908049" y="3486240"/>
            <a:ext cx="4571743" cy="3011760"/>
          </a:xfrm>
          <a:prstGeom prst="irregularSeal1">
            <a:avLst/>
          </a:prstGeom>
          <a:solidFill>
            <a:srgbClr val="FFC000"/>
          </a:solidFill>
          <a:ln w="6350" cap="flat" cmpd="sng" algn="ctr">
            <a:solidFill>
              <a:schemeClr val="tx1"/>
            </a:solidFill>
            <a:prstDash val="solid"/>
            <a:round/>
            <a:headEnd type="none" w="med" len="med"/>
            <a:tailEnd type="none" w="med" len="med"/>
          </a:ln>
          <a:effectLst/>
        </p:spPr>
        <p:txBody>
          <a:bodyPr vert="horz" wrap="square" lIns="192000" tIns="192000" rIns="192000" bIns="192000" numCol="1" rtlCol="0" anchor="t" anchorCtr="0" compatLnSpc="1">
            <a:prstTxWarp prst="textNoShape">
              <a:avLst/>
            </a:prstTxWarp>
          </a:bodyPr>
          <a:lstStyle/>
          <a:p>
            <a:pPr algn="l" fontAlgn="base">
              <a:lnSpc>
                <a:spcPts val="1600"/>
              </a:lnSpc>
              <a:buClr>
                <a:srgbClr val="5F688C"/>
              </a:buClr>
            </a:pPr>
            <a:r>
              <a:rPr lang="da-DK" b="1" kern="800" spc="-11" dirty="0">
                <a:ea typeface="Inter" panose="020B0502030000000004" pitchFamily="34" charset="0"/>
                <a:cs typeface="Inter" panose="020B0502030000000004" pitchFamily="34" charset="0"/>
              </a:rPr>
              <a:t>Kontakt sletdet.redbarnet.dk for rådgivning</a:t>
            </a:r>
          </a:p>
        </p:txBody>
      </p:sp>
    </p:spTree>
    <p:extLst>
      <p:ext uri="{BB962C8B-B14F-4D97-AF65-F5344CB8AC3E}">
        <p14:creationId xmlns:p14="http://schemas.microsoft.com/office/powerpoint/2010/main" val="55283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17E2C1-2F85-1F81-30C5-A6BD721CBF24}"/>
              </a:ext>
            </a:extLst>
          </p:cNvPr>
          <p:cNvSpPr>
            <a:spLocks noGrp="1"/>
          </p:cNvSpPr>
          <p:nvPr>
            <p:ph type="title"/>
          </p:nvPr>
        </p:nvSpPr>
        <p:spPr/>
        <p:txBody>
          <a:bodyPr/>
          <a:lstStyle/>
          <a:p>
            <a:r>
              <a:rPr lang="da-DK" dirty="0">
                <a:latin typeface="Oswald Medium" pitchFamily="2" charset="0"/>
              </a:rPr>
              <a:t>Drøftelse af det digitale liv i børnefællesskabet</a:t>
            </a:r>
          </a:p>
        </p:txBody>
      </p:sp>
      <p:sp>
        <p:nvSpPr>
          <p:cNvPr id="3" name="Pladsholder til indhold 2">
            <a:extLst>
              <a:ext uri="{FF2B5EF4-FFF2-40B4-BE49-F238E27FC236}">
                <a16:creationId xmlns:a16="http://schemas.microsoft.com/office/drawing/2014/main" id="{340B60AB-E677-22C0-5A1B-5A921A852255}"/>
              </a:ext>
            </a:extLst>
          </p:cNvPr>
          <p:cNvSpPr>
            <a:spLocks noGrp="1"/>
          </p:cNvSpPr>
          <p:nvPr>
            <p:ph sz="quarter" idx="13"/>
          </p:nvPr>
        </p:nvSpPr>
        <p:spPr>
          <a:xfrm>
            <a:off x="828000" y="2128344"/>
            <a:ext cx="6849807" cy="4199305"/>
          </a:xfrm>
        </p:spPr>
        <p:txBody>
          <a:bodyPr>
            <a:normAutofit fontScale="92500"/>
          </a:bodyPr>
          <a:lstStyle/>
          <a:p>
            <a:pPr marL="0" indent="0">
              <a:lnSpc>
                <a:spcPct val="150000"/>
              </a:lnSpc>
              <a:spcBef>
                <a:spcPts val="0"/>
              </a:spcBef>
              <a:buNone/>
            </a:pPr>
            <a:r>
              <a:rPr lang="da-DK" sz="2000" dirty="0">
                <a:latin typeface="Lato" panose="020F0502020204030203" pitchFamily="34" charset="0"/>
              </a:rPr>
              <a:t>Alle drengene i klassen spiller Minecraft – undtaget Felix, som ikke har adgang til skærm derhjemme. De taler meget om spillet i frikvarterne, og nu har Marcus’ far inviteret alle drengene hjem til en legeaftale, hvor de skal spille på den samme server. Marcus vil ikke invitere Felix, for ”han interesserer sig jo slet ikke for Minecraft, far”, forklarer Marcus.</a:t>
            </a:r>
          </a:p>
          <a:p>
            <a:pPr marL="180000" indent="-180000">
              <a:lnSpc>
                <a:spcPct val="150000"/>
              </a:lnSpc>
              <a:spcBef>
                <a:spcPts val="0"/>
              </a:spcBef>
            </a:pPr>
            <a:endParaRPr lang="da-DK" sz="2000" dirty="0">
              <a:latin typeface="Lato" panose="020F0502020204030203" pitchFamily="34" charset="0"/>
            </a:endParaRPr>
          </a:p>
          <a:p>
            <a:pPr marL="0" indent="0">
              <a:lnSpc>
                <a:spcPct val="150000"/>
              </a:lnSpc>
              <a:spcBef>
                <a:spcPts val="0"/>
              </a:spcBef>
              <a:buNone/>
            </a:pPr>
            <a:r>
              <a:rPr lang="da-DK" sz="2000" dirty="0">
                <a:latin typeface="Lato" panose="020F0502020204030203" pitchFamily="34" charset="0"/>
              </a:rPr>
              <a:t>Hvad kan Marcus’ far gøre? </a:t>
            </a:r>
          </a:p>
          <a:p>
            <a:pPr marL="0" indent="0">
              <a:lnSpc>
                <a:spcPct val="150000"/>
              </a:lnSpc>
              <a:spcBef>
                <a:spcPts val="0"/>
              </a:spcBef>
              <a:buNone/>
            </a:pPr>
            <a:r>
              <a:rPr lang="da-DK" sz="2000" dirty="0">
                <a:latin typeface="Lato" panose="020F0502020204030203" pitchFamily="34" charset="0"/>
              </a:rPr>
              <a:t>Hvad kan andre forældre gøre?</a:t>
            </a:r>
          </a:p>
        </p:txBody>
      </p:sp>
      <p:pic>
        <p:nvPicPr>
          <p:cNvPr id="8" name="Billede 7" descr="Et billede, der indeholder skitse, tegning, Ansigt, Stregtegning&#10;&#10;Automatisk genereret beskrivelse">
            <a:extLst>
              <a:ext uri="{FF2B5EF4-FFF2-40B4-BE49-F238E27FC236}">
                <a16:creationId xmlns:a16="http://schemas.microsoft.com/office/drawing/2014/main" id="{387F016D-E53E-0422-7FA0-DD263FCF4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1573" y="2628504"/>
            <a:ext cx="3175968" cy="3198983"/>
          </a:xfrm>
          <a:prstGeom prst="rect">
            <a:avLst/>
          </a:prstGeom>
        </p:spPr>
      </p:pic>
    </p:spTree>
    <p:extLst>
      <p:ext uri="{BB962C8B-B14F-4D97-AF65-F5344CB8AC3E}">
        <p14:creationId xmlns:p14="http://schemas.microsoft.com/office/powerpoint/2010/main" val="85329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dirty="0"/>
              <a:t>Tak for jeres indsats </a:t>
            </a:r>
            <a:br>
              <a:rPr lang="da-DK" dirty="0"/>
            </a:br>
            <a:br>
              <a:rPr lang="da-DK" dirty="0"/>
            </a:br>
            <a:r>
              <a:rPr lang="da-DK" sz="4000" dirty="0"/>
              <a:t>DIGITALT LIV</a:t>
            </a:r>
            <a:endParaRPr lang="da-DK" dirty="0"/>
          </a:p>
        </p:txBody>
      </p:sp>
      <p:pic>
        <p:nvPicPr>
          <p:cNvPr id="1026" name="Picture 2" descr="Red Barnets logoer til journalister - Red Barnet">
            <a:extLst>
              <a:ext uri="{FF2B5EF4-FFF2-40B4-BE49-F238E27FC236}">
                <a16:creationId xmlns:a16="http://schemas.microsoft.com/office/drawing/2014/main" id="{C8794C71-C334-1B39-7C77-2A55B58C7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611" y="4402515"/>
            <a:ext cx="3214777" cy="1139613"/>
          </a:xfrm>
          <a:prstGeom prst="rect">
            <a:avLst/>
          </a:prstGeom>
          <a:solidFill>
            <a:schemeClr val="tx1"/>
          </a:solidFill>
        </p:spPr>
      </p:pic>
    </p:spTree>
    <p:extLst>
      <p:ext uri="{BB962C8B-B14F-4D97-AF65-F5344CB8AC3E}">
        <p14:creationId xmlns:p14="http://schemas.microsoft.com/office/powerpoint/2010/main" val="305614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1A39F9-F9AF-8727-F3FD-131A37D2CA24}"/>
              </a:ext>
            </a:extLst>
          </p:cNvPr>
          <p:cNvSpPr>
            <a:spLocks noGrp="1"/>
          </p:cNvSpPr>
          <p:nvPr>
            <p:ph type="title"/>
          </p:nvPr>
        </p:nvSpPr>
        <p:spPr/>
        <p:txBody>
          <a:bodyPr/>
          <a:lstStyle/>
          <a:p>
            <a:r>
              <a:rPr lang="da-DK" dirty="0"/>
              <a:t>Opsamling og næste skridt</a:t>
            </a:r>
          </a:p>
        </p:txBody>
      </p:sp>
      <p:sp>
        <p:nvSpPr>
          <p:cNvPr id="5" name="Pladsholder til indhold 4">
            <a:extLst>
              <a:ext uri="{FF2B5EF4-FFF2-40B4-BE49-F238E27FC236}">
                <a16:creationId xmlns:a16="http://schemas.microsoft.com/office/drawing/2014/main" id="{19A9BAF2-301C-44BC-CFF9-73904BFA07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208807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Red Barnet org NY">
      <a:dk1>
        <a:srgbClr val="000000"/>
      </a:dk1>
      <a:lt1>
        <a:srgbClr val="FFFFFF"/>
      </a:lt1>
      <a:dk2>
        <a:srgbClr val="DA291C"/>
      </a:dk2>
      <a:lt2>
        <a:srgbClr val="F3F2EE"/>
      </a:lt2>
      <a:accent1>
        <a:srgbClr val="DA291C"/>
      </a:accent1>
      <a:accent2>
        <a:srgbClr val="D1CCBD"/>
      </a:accent2>
      <a:accent3>
        <a:srgbClr val="9A3324"/>
      </a:accent3>
      <a:accent4>
        <a:srgbClr val="FF6A39"/>
      </a:accent4>
      <a:accent5>
        <a:srgbClr val="F2A900"/>
      </a:accent5>
      <a:accent6>
        <a:srgbClr val="00B2A9"/>
      </a:accent6>
      <a:hlink>
        <a:srgbClr val="999999"/>
      </a:hlink>
      <a:folHlink>
        <a:srgbClr val="999999"/>
      </a:folHlink>
    </a:clrScheme>
    <a:fontScheme name="Red Barnet">
      <a:majorFont>
        <a:latin typeface="Oswald Medium"/>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cap="flat" cmpd="sng" algn="ctr">
          <a:solidFill>
            <a:schemeClr val="tx1"/>
          </a:solidFill>
          <a:prstDash val="solid"/>
          <a:round/>
          <a:headEnd type="none" w="med" len="med"/>
          <a:tailEnd type="none" w="med" len="med"/>
        </a:ln>
        <a:effectLst/>
      </a:spPr>
      <a:bodyPr vert="horz" wrap="square" lIns="192000" tIns="192000" rIns="192000" bIns="192000" numCol="1" rtlCol="0" anchor="t" anchorCtr="0" compatLnSpc="1">
        <a:prstTxWarp prst="textNoShape">
          <a:avLst/>
        </a:prstTxWarp>
      </a:bodyPr>
      <a:lstStyle>
        <a:defPPr algn="l" fontAlgn="base">
          <a:lnSpc>
            <a:spcPts val="1600"/>
          </a:lnSpc>
          <a:buClr>
            <a:srgbClr val="5F688C"/>
          </a:buClr>
          <a:defRPr sz="1200" kern="800" spc="-11" dirty="0">
            <a:ea typeface="Inter" panose="020B0502030000000004" pitchFamily="34" charset="0"/>
            <a:cs typeface="Inter" panose="020B0502030000000004" pitchFamily="34" charset="0"/>
          </a:defRPr>
        </a:defPPr>
      </a:lstStyle>
    </a:spDef>
  </a:objectDefaults>
  <a:extraClrSchemeLst/>
  <a:extLst>
    <a:ext uri="{05A4C25C-085E-4340-85A3-A5531E510DB2}">
      <thm15:themeFamily xmlns:thm15="http://schemas.microsoft.com/office/thememl/2012/main" name="PP_DANSK.pptx" id="{A4806CB9-1E76-43A5-9E13-80EBE6C39E6F}" vid="{0ED9A92E-C487-4771-A3C8-83B821C6C3A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A0F44673BF945418B8671198329C87E" ma:contentTypeVersion="8" ma:contentTypeDescription="Opret et nyt dokument." ma:contentTypeScope="" ma:versionID="19e59cbe2e540ebfd784ec7a6f926d79">
  <xsd:schema xmlns:xsd="http://www.w3.org/2001/XMLSchema" xmlns:xs="http://www.w3.org/2001/XMLSchema" xmlns:p="http://schemas.microsoft.com/office/2006/metadata/properties" xmlns:ns2="695967ab-da76-48a1-bba9-fa77298c0fc1" targetNamespace="http://schemas.microsoft.com/office/2006/metadata/properties" ma:root="true" ma:fieldsID="c87a56e8e1c6ad357979da2ad94d64e9" ns2:_="">
    <xsd:import namespace="695967ab-da76-48a1-bba9-fa77298c0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967ab-da76-48a1-bba9-fa77298c0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EF34CC-13EB-4A0C-A417-AEAB2E52F5BB}">
  <ds:schemaRefs>
    <ds:schemaRef ds:uri="http://schemas.microsoft.com/sharepoint/v3/contenttype/forms"/>
  </ds:schemaRefs>
</ds:datastoreItem>
</file>

<file path=customXml/itemProps2.xml><?xml version="1.0" encoding="utf-8"?>
<ds:datastoreItem xmlns:ds="http://schemas.openxmlformats.org/officeDocument/2006/customXml" ds:itemID="{24AD7171-95EC-4FE6-8471-CF287A2C8B15}">
  <ds:schemaRefs>
    <ds:schemaRef ds:uri="http://purl.org/dc/terms/"/>
    <ds:schemaRef ds:uri="http://schemas.microsoft.com/office/infopath/2007/PartnerControls"/>
    <ds:schemaRef ds:uri="http://purl.org/dc/elements/1.1/"/>
    <ds:schemaRef ds:uri="http://www.w3.org/XML/1998/namespace"/>
    <ds:schemaRef ds:uri="http://schemas.microsoft.com/office/2006/metadata/properties"/>
    <ds:schemaRef ds:uri="http://schemas.microsoft.com/office/2006/documentManagement/types"/>
    <ds:schemaRef ds:uri="695967ab-da76-48a1-bba9-fa77298c0fc1"/>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50124608-B5EB-431E-B945-5442D6766D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5967ab-da76-48a1-bba9-fa77298c0f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1324</TotalTime>
  <Words>2818</Words>
  <Application>Microsoft Office PowerPoint</Application>
  <PresentationFormat>Widescreen</PresentationFormat>
  <Paragraphs>199</Paragraphs>
  <Slides>11</Slides>
  <Notes>11</Notes>
  <HiddenSlides>0</HiddenSlides>
  <MMClips>0</MMClips>
  <ScaleCrop>false</ScaleCrop>
  <HeadingPairs>
    <vt:vector size="6" baseType="variant">
      <vt:variant>
        <vt:lpstr>Benyttede skrifttyper</vt:lpstr>
      </vt:variant>
      <vt:variant>
        <vt:i4>10</vt:i4>
      </vt:variant>
      <vt:variant>
        <vt:lpstr>Tema</vt:lpstr>
      </vt:variant>
      <vt:variant>
        <vt:i4>2</vt:i4>
      </vt:variant>
      <vt:variant>
        <vt:lpstr>Slidetitler</vt:lpstr>
      </vt:variant>
      <vt:variant>
        <vt:i4>11</vt:i4>
      </vt:variant>
    </vt:vector>
  </HeadingPairs>
  <TitlesOfParts>
    <vt:vector size="23" baseType="lpstr">
      <vt:lpstr>Aptos</vt:lpstr>
      <vt:lpstr>Aptos Display</vt:lpstr>
      <vt:lpstr>Arial</vt:lpstr>
      <vt:lpstr>Calibri</vt:lpstr>
      <vt:lpstr>Gill Sans Infant Std</vt:lpstr>
      <vt:lpstr>Inter</vt:lpstr>
      <vt:lpstr>julisans-regular</vt:lpstr>
      <vt:lpstr>Lato</vt:lpstr>
      <vt:lpstr>Oswald Medium</vt:lpstr>
      <vt:lpstr>Wingdings</vt:lpstr>
      <vt:lpstr>Office-tema</vt:lpstr>
      <vt:lpstr>1_Office-tema</vt:lpstr>
      <vt:lpstr>Tema:   DIGITALT LIV – ONLINE OG FYSISKE FÆLLESSKABER</vt:lpstr>
      <vt:lpstr>Er det digitale GODT eller SKIDT for børn?</vt:lpstr>
      <vt:lpstr>Den første telefon</vt:lpstr>
      <vt:lpstr>PowerPoint-præsentation</vt:lpstr>
      <vt:lpstr>PowerPoint-præsentation</vt:lpstr>
      <vt:lpstr>Online og fysiske fællesskaber</vt:lpstr>
      <vt:lpstr>Rollefordeling i den digitale dannelse</vt:lpstr>
      <vt:lpstr>Kommandoveje ved konflikter online</vt:lpstr>
      <vt:lpstr>Drøftelse af det digitale liv i børnefællesskabet</vt:lpstr>
      <vt:lpstr>Tak for jeres indsats   DIGITALT LIV</vt:lpstr>
      <vt:lpstr>Opsamling og næste skridt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gode forældremøde</dc:title>
  <dc:creator>Lene Lykkegaard</dc:creator>
  <cp:lastModifiedBy>Sara Dregild (SADR)</cp:lastModifiedBy>
  <cp:revision>33</cp:revision>
  <dcterms:created xsi:type="dcterms:W3CDTF">2024-04-09T11:35:53Z</dcterms:created>
  <dcterms:modified xsi:type="dcterms:W3CDTF">2026-06-04T11:03:30Z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0x0101002A0F44673BF945418B8671198329C87E</vt:lpwstr>
  </property>
  <property fmtid="{D5CDD505-2E9C-101B-9397-08002B2CF9AE}" pid="3" name="MediaServiceImageTags">
    <vt:lpwstr/>
  </property>
</Properties>
</file>