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1132" r:id="rId5"/>
    <p:sldId id="1148" r:id="rId6"/>
    <p:sldId id="296" r:id="rId7"/>
    <p:sldId id="258" r:id="rId8"/>
    <p:sldId id="1129" r:id="rId9"/>
    <p:sldId id="1131" r:id="rId10"/>
    <p:sldId id="1149" r:id="rId11"/>
    <p:sldId id="1125" r:id="rId12"/>
    <p:sldId id="1126" r:id="rId13"/>
    <p:sldId id="1153" r:id="rId14"/>
    <p:sldId id="112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83770F-84BF-4080-BB5A-998D95C90AEF}" v="1" dt="2025-02-25T12:01:42.4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706" autoAdjust="0"/>
  </p:normalViewPr>
  <p:slideViewPr>
    <p:cSldViewPr snapToGrid="0">
      <p:cViewPr>
        <p:scale>
          <a:sx n="30" d="100"/>
          <a:sy n="30" d="100"/>
        </p:scale>
        <p:origin x="2674"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D394F4-0BC2-4BE9-96EE-E10EB0D8B28B}" type="datetimeFigureOut">
              <a:t>30-06-2025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395D53-02A2-41FE-8243-CEBDEB941214}" type="slidenum">
              <a:t>‹nr.›</a:t>
            </a:fld>
            <a:endParaRPr lang="da-DK"/>
          </a:p>
        </p:txBody>
      </p:sp>
    </p:spTree>
    <p:extLst>
      <p:ext uri="{BB962C8B-B14F-4D97-AF65-F5344CB8AC3E}">
        <p14:creationId xmlns:p14="http://schemas.microsoft.com/office/powerpoint/2010/main" val="3345442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8F395D53-02A2-41FE-8243-CEBDEB941214}" type="slidenum">
              <a:rPr lang="da-DK" smtClean="0"/>
              <a:t>2</a:t>
            </a:fld>
            <a:endParaRPr lang="da-DK"/>
          </a:p>
        </p:txBody>
      </p:sp>
    </p:spTree>
    <p:extLst>
      <p:ext uri="{BB962C8B-B14F-4D97-AF65-F5344CB8AC3E}">
        <p14:creationId xmlns:p14="http://schemas.microsoft.com/office/powerpoint/2010/main" val="1016615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[5 min]</a:t>
            </a:r>
          </a:p>
          <a:p>
            <a:endParaRPr lang="da-DK" dirty="0"/>
          </a:p>
          <a:p>
            <a:r>
              <a:rPr lang="da-DK" dirty="0"/>
              <a:t>[Efter pausen og dette slide skal I indsætte tema-præsentation til jeres pågældende klassetrin fra Red Barnet og andre. Dvs. at I skal sætte 2 præsentationer sammen til afholdelse af det </a:t>
            </a:r>
            <a:r>
              <a:rPr lang="da-DK"/>
              <a:t>hele forældremøde.</a:t>
            </a:r>
            <a:endParaRPr lang="da-DK" dirty="0"/>
          </a:p>
        </p:txBody>
      </p:sp>
      <p:sp>
        <p:nvSpPr>
          <p:cNvPr id="4" name="Pladsholder til slidenummer 3"/>
          <p:cNvSpPr>
            <a:spLocks noGrp="1"/>
          </p:cNvSpPr>
          <p:nvPr>
            <p:ph type="sldNum" sz="quarter" idx="5"/>
          </p:nvPr>
        </p:nvSpPr>
        <p:spPr/>
        <p:txBody>
          <a:bodyPr/>
          <a:lstStyle/>
          <a:p>
            <a:fld id="{081270F5-C394-4350-A41E-F223897AA52F}" type="slidenum">
              <a:rPr lang="da-DK" smtClean="0"/>
              <a:t>11</a:t>
            </a:fld>
            <a:endParaRPr lang="da-DK"/>
          </a:p>
        </p:txBody>
      </p:sp>
    </p:spTree>
    <p:extLst>
      <p:ext uri="{BB962C8B-B14F-4D97-AF65-F5344CB8AC3E}">
        <p14:creationId xmlns:p14="http://schemas.microsoft.com/office/powerpoint/2010/main" val="1177933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[Til dig som fagperson: </a:t>
            </a:r>
          </a:p>
          <a:p>
            <a:endParaRPr lang="da-DK" dirty="0"/>
          </a:p>
          <a:p>
            <a:r>
              <a:rPr lang="da-DK" dirty="0"/>
              <a:t>Disse slides er en skabelon til det første forældremøde i klassen. I kan benytte skabelonen som en guide til, hvilke punkter I skal tale om på et forældremøde. På slide 11 er der lagt op til en pause i forældremødet. Efter den indlagte pause, skal I indsætte temapræsentationer fra Red Barnet og andre. </a:t>
            </a:r>
          </a:p>
          <a:p>
            <a:endParaRPr lang="da-DK" dirty="0"/>
          </a:p>
          <a:p>
            <a:r>
              <a:rPr lang="da-DK" dirty="0"/>
              <a:t>[Vedr. noter i denne </a:t>
            </a:r>
            <a:r>
              <a:rPr lang="da-DK" dirty="0" err="1"/>
              <a:t>powerpoint</a:t>
            </a:r>
            <a:r>
              <a:rPr lang="da-DK" dirty="0"/>
              <a:t>-præsentation: </a:t>
            </a:r>
          </a:p>
          <a:p>
            <a:r>
              <a:rPr lang="da-DK" dirty="0"/>
              <a:t>Når teksten under hvert slide står i firkantede klammer [som her] er det en kommentar til dig/jer som skole. </a:t>
            </a:r>
          </a:p>
          <a:p>
            <a:r>
              <a:rPr lang="da-DK" dirty="0"/>
              <a:t>Når teksten står frit, er det et bud på et manuskript. Tilpas endelig, så det bliver jeres eget. </a:t>
            </a:r>
          </a:p>
          <a:p>
            <a:endParaRPr lang="da-DK" dirty="0"/>
          </a:p>
          <a:p>
            <a:r>
              <a:rPr lang="da-DK" dirty="0"/>
              <a:t>[Vedr. layout: I kan kopiere eget skole-design ind i denne </a:t>
            </a:r>
            <a:r>
              <a:rPr lang="da-DK" dirty="0" err="1"/>
              <a:t>powerpoint</a:t>
            </a:r>
            <a:r>
              <a:rPr lang="da-DK" dirty="0"/>
              <a:t>-præsentation. </a:t>
            </a:r>
          </a:p>
          <a:p>
            <a:r>
              <a:rPr lang="da-DK" dirty="0"/>
              <a:t>Har I allerede en designskabelon, kan I kopiere disse slides direkte ind i jeres designskabelon. Herved vil hvert slide automatisk ændre sig til jeres eget skoledesign.]</a:t>
            </a:r>
          </a:p>
          <a:p>
            <a:endParaRPr lang="da-DK" dirty="0">
              <a:ea typeface="Calibri" panose="020F0502020204030204"/>
              <a:cs typeface="Calibri" panose="020F0502020204030204"/>
            </a:endParaRPr>
          </a:p>
          <a:p>
            <a:r>
              <a:rPr lang="da-DK" b="1" dirty="0">
                <a:ea typeface="Calibri" panose="020F0502020204030204"/>
                <a:cs typeface="Calibri" panose="020F0502020204030204"/>
              </a:rPr>
              <a:t>Velkomst til forældremødet:</a:t>
            </a:r>
          </a:p>
          <a:p>
            <a:r>
              <a:rPr lang="da-DK" b="0" dirty="0">
                <a:ea typeface="Calibri" panose="020F0502020204030204"/>
                <a:cs typeface="Calibri" panose="020F0502020204030204"/>
              </a:rPr>
              <a:t>[Når alle forældre er mødt frem og henvist til pladser (gerne barnets plads), kan I indledningsvis byde velkommen til forældremødet].</a:t>
            </a:r>
          </a:p>
          <a:p>
            <a:endParaRPr lang="da-DK" b="0" dirty="0">
              <a:ea typeface="Calibri" panose="020F0502020204030204"/>
              <a:cs typeface="Calibri" panose="020F0502020204030204"/>
            </a:endParaRPr>
          </a:p>
          <a:p>
            <a:r>
              <a:rPr lang="da-DK" b="0" dirty="0">
                <a:ea typeface="Calibri" panose="020F0502020204030204"/>
                <a:cs typeface="Calibri" panose="020F0502020204030204"/>
              </a:rPr>
              <a:t>Velkommen til dette års forældremøde i [angiv klasse]. Vi har glædet os til at se jer.</a:t>
            </a:r>
          </a:p>
          <a:p>
            <a:endParaRPr lang="da-DK" b="0" dirty="0">
              <a:ea typeface="Calibri" panose="020F0502020204030204"/>
              <a:cs typeface="Calibri" panose="020F0502020204030204"/>
            </a:endParaRPr>
          </a:p>
          <a:p>
            <a:r>
              <a:rPr lang="da-DK" b="0" dirty="0">
                <a:ea typeface="Calibri" panose="020F0502020204030204"/>
                <a:cs typeface="Calibri" panose="020F0502020204030204"/>
              </a:rPr>
              <a:t>Forældremødet i dag [indsæt egen beskrivelse af forældremødet] og er er planlagt med inspiration fra Red Barnet og Gentofte Kommune, som har udarbejdet materialer sammen med os omkring god trivsel, klassefællesskaber og forældresamarbejde – dette vil vi præsentere for jer senere i dag. Samtidig glæder vi os også til at præsentere mere om, hvordan det går fagligt og socialt i klassen, give jer lidt vigtig information og få en god dialog med jer som forældregruppe. </a:t>
            </a:r>
          </a:p>
          <a:p>
            <a:r>
              <a:rPr lang="da-DK" b="0" dirty="0">
                <a:ea typeface="Calibri" panose="020F0502020204030204"/>
                <a:cs typeface="Calibri" panose="020F0502020204030204"/>
              </a:rPr>
              <a:t>Alt det vil vi fortælle mere om senere, når vi præsenterer programmet. Først vil vi gerne præsentere os selv og klassens team. </a:t>
            </a:r>
          </a:p>
          <a:p>
            <a:r>
              <a:rPr lang="da-DK" b="0" dirty="0">
                <a:ea typeface="Calibri" panose="020F0502020204030204"/>
                <a:cs typeface="Calibri" panose="020F0502020204030204"/>
              </a:rPr>
              <a:t>[overgang til næste slide med præsentation af teamet]. </a:t>
            </a:r>
            <a:endParaRPr lang="da-DK" dirty="0">
              <a:ea typeface="Calibri" panose="020F0502020204030204"/>
              <a:cs typeface="Calibri" panose="020F0502020204030204"/>
            </a:endParaRPr>
          </a:p>
          <a:p>
            <a:endParaRPr lang="da-DK" dirty="0"/>
          </a:p>
          <a:p>
            <a:endParaRPr lang="da-DK" dirty="0"/>
          </a:p>
        </p:txBody>
      </p:sp>
      <p:sp>
        <p:nvSpPr>
          <p:cNvPr id="4" name="Pladsholder til slidenummer 3"/>
          <p:cNvSpPr>
            <a:spLocks noGrp="1"/>
          </p:cNvSpPr>
          <p:nvPr>
            <p:ph type="sldNum" sz="quarter" idx="5"/>
          </p:nvPr>
        </p:nvSpPr>
        <p:spPr/>
        <p:txBody>
          <a:bodyPr/>
          <a:lstStyle/>
          <a:p>
            <a:fld id="{8F395D53-02A2-41FE-8243-CEBDEB941214}" type="slidenum">
              <a:rPr lang="da-DK" smtClean="0"/>
              <a:t>3</a:t>
            </a:fld>
            <a:endParaRPr lang="da-DK"/>
          </a:p>
        </p:txBody>
      </p:sp>
    </p:spTree>
    <p:extLst>
      <p:ext uri="{BB962C8B-B14F-4D97-AF65-F5344CB8AC3E}">
        <p14:creationId xmlns:p14="http://schemas.microsoft.com/office/powerpoint/2010/main" val="534999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[5 min]</a:t>
            </a:r>
          </a:p>
          <a:p>
            <a:endParaRPr lang="da-DK" dirty="0"/>
          </a:p>
          <a:p>
            <a:r>
              <a:rPr lang="da-DK" dirty="0"/>
              <a:t>[Dette slide anvendes indledningsvis til en præsentation af jer, der afholder mødet samt eventuelt andre relevante lærere/pædagoger mv. i klassen. </a:t>
            </a:r>
          </a:p>
          <a:p>
            <a:endParaRPr lang="da-DK" dirty="0"/>
          </a:p>
          <a:p>
            <a:r>
              <a:rPr lang="da-DK" b="1" dirty="0"/>
              <a:t>Hvem er vi?:</a:t>
            </a:r>
            <a:r>
              <a:rPr lang="da-DK" dirty="0"/>
              <a:t> </a:t>
            </a:r>
          </a:p>
          <a:p>
            <a:r>
              <a:rPr lang="da-DK" dirty="0"/>
              <a:t>[Fortæl kort hvad jeres rolle er og hvad I underviser i under punktet]</a:t>
            </a:r>
          </a:p>
          <a:p>
            <a:endParaRPr lang="da-DK" dirty="0"/>
          </a:p>
          <a:p>
            <a:r>
              <a:rPr lang="da-DK" dirty="0"/>
              <a:t>[Nedenstående punkter er forslag til jeres præsentation af hvert punkt på slide]</a:t>
            </a:r>
          </a:p>
          <a:p>
            <a:endParaRPr lang="da-DK" dirty="0"/>
          </a:p>
          <a:p>
            <a:r>
              <a:rPr lang="da-DK" b="1" dirty="0"/>
              <a:t>Vores fælles mål</a:t>
            </a:r>
          </a:p>
          <a:p>
            <a:r>
              <a:rPr lang="da-DK" b="0" dirty="0"/>
              <a:t>Vores fælles mål med forældremøderne og vores klassefællesskab her i [klassens navn] er at børnene trives og lærer det, de skal. Disse to ting er ikke adskillige – det kræver godt trivsel at kunne lære og man trives også, når man mestre læringen i skolen. Derfor har vi naturligvis fokus på begge områder, sammenhængen og hvordan vi kan samarbejde med jer som forældregruppe om både læring og trivsel.</a:t>
            </a:r>
          </a:p>
          <a:p>
            <a:endParaRPr lang="da-DK" dirty="0"/>
          </a:p>
          <a:p>
            <a:r>
              <a:rPr lang="da-DK" b="1" dirty="0"/>
              <a:t>Hvad er formålet med dette møde?</a:t>
            </a:r>
          </a:p>
          <a:p>
            <a:r>
              <a:rPr lang="da-DK" dirty="0"/>
              <a:t>Formålet med forældremødet er… [Indsæt som skole jeres formål med mødet – det kan f.eks. være ‘at orientere forældre om, hvad vi gør her på skolen, og hvordan I som forældre kan støtte op om det’. </a:t>
            </a:r>
          </a:p>
          <a:p>
            <a:r>
              <a:rPr lang="da-DK" dirty="0"/>
              <a:t>I kan også lade jer inspirere af nedenstående manuskript]:</a:t>
            </a:r>
          </a:p>
          <a:p>
            <a:endParaRPr lang="da-DK" dirty="0"/>
          </a:p>
          <a:p>
            <a:r>
              <a:rPr lang="da-DK" dirty="0"/>
              <a:t>Formålet med forældremødet er altid at drøfte generelle temaer, der vedrører alle i klassen. Vores fokus er på gode fællesskaber og det hele klassefællesskab. Vi drøfter derfor ikke konkrete individuelle sager. Vi vil på forældremødet komme ind på vores faglige temaer, vores sociale temaer, praktisk information til jer som forældre, et tema udarbejdet af Red Barnet, som kan styrke klassens fællesskab og trivsel samt et punkt fra jer som forældre. Vi fortæller mere om disse punkter om lidt, når vi gennemgår programmet for forældremødet i dag.</a:t>
            </a:r>
          </a:p>
          <a:p>
            <a:endParaRPr lang="da-DK" dirty="0"/>
          </a:p>
          <a:p>
            <a:r>
              <a:rPr lang="da-DK" b="1" dirty="0"/>
              <a:t>Indsæt evt. skolens værdier omkring forældremøder</a:t>
            </a:r>
          </a:p>
          <a:p>
            <a:r>
              <a:rPr lang="da-DK" dirty="0"/>
              <a:t>[Hvis der er værdier på skolen, som er relevante i denne sammenhæng, så nævn dem gerne her. (fx skolens ‘Princip for skole-hjem-samarbejde’ eller en værdi om at forskellighed er en styrke]</a:t>
            </a:r>
          </a:p>
          <a:p>
            <a:endParaRPr lang="da-DK" dirty="0"/>
          </a:p>
          <a:p>
            <a:r>
              <a:rPr lang="da-DK" dirty="0"/>
              <a:t>[Note: Fortæl tilmed at I på skolen holder forældremøder efter en bestemt skabelon. Derfor vil forældrene på sigt kunne genkende store dele af formen på forældremøderne år for år. Bl.a. kan I fortælle, at der hvert år bliver taget et tema op, som er relevant ift. børnenes trivsel og at flere dele fra dagens forældremøde vil gå igen på de kommende klassetrin – eksempelvis ‘Vores faglige- og sociale fokus for i år].  </a:t>
            </a:r>
          </a:p>
          <a:p>
            <a:endParaRPr lang="da-DK" dirty="0"/>
          </a:p>
        </p:txBody>
      </p:sp>
      <p:sp>
        <p:nvSpPr>
          <p:cNvPr id="4" name="Pladsholder til slidenummer 3"/>
          <p:cNvSpPr>
            <a:spLocks noGrp="1"/>
          </p:cNvSpPr>
          <p:nvPr>
            <p:ph type="sldNum" sz="quarter" idx="5"/>
          </p:nvPr>
        </p:nvSpPr>
        <p:spPr/>
        <p:txBody>
          <a:bodyPr/>
          <a:lstStyle/>
          <a:p>
            <a:fld id="{8F395D53-02A2-41FE-8243-CEBDEB941214}" type="slidenum">
              <a:rPr lang="da-DK" smtClean="0"/>
              <a:t>4</a:t>
            </a:fld>
            <a:endParaRPr lang="da-DK"/>
          </a:p>
        </p:txBody>
      </p:sp>
    </p:spTree>
    <p:extLst>
      <p:ext uri="{BB962C8B-B14F-4D97-AF65-F5344CB8AC3E}">
        <p14:creationId xmlns:p14="http://schemas.microsoft.com/office/powerpoint/2010/main" val="365759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[10 min.]</a:t>
            </a:r>
          </a:p>
          <a:p>
            <a:r>
              <a:rPr lang="da-DK" dirty="0"/>
              <a:t>Vi vil også gerne starte med en navnerunde blandt jer forældre, så vi får en fornemmelse af, hvem vi er sammen her i dag som forældregruppe. </a:t>
            </a:r>
          </a:p>
          <a:p>
            <a:r>
              <a:rPr lang="da-DK" dirty="0"/>
              <a:t>I har som forældrene, såvel som jeres børn, også et fællesskab omkring det at have børn i denne klasse. Vi skal lære hinanden lidt at kende, da et styrket fællesskab mellem forældre også kan lede til at styrket klassefællesskab blandt børnene. Vi starter helt simpelt med navnene på hinanden.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Vi gør sådan, at I siger jeres navn, hvem I er forælder til og et gadenavn (så man får en fornemmelse af, hvem der bor i nærheden) </a:t>
            </a:r>
          </a:p>
          <a:p>
            <a:endParaRPr lang="da-DK" dirty="0"/>
          </a:p>
          <a:p>
            <a:r>
              <a:rPr lang="da-DK" dirty="0"/>
              <a:t>[Hvis I har tid, kan I overveje at gøre det som en aktivitet, så det bliver mere fællesskabsopbyggende]</a:t>
            </a:r>
          </a:p>
          <a:p>
            <a:r>
              <a:rPr lang="da-DK" dirty="0"/>
              <a:t>[Brug f.eks. en af disse aktiviteter:</a:t>
            </a:r>
          </a:p>
          <a:p>
            <a:pPr marL="171450" indent="-171450">
              <a:buFont typeface="Arial" panose="020B0604020202020204" pitchFamily="34" charset="0"/>
              <a:buChar char="•"/>
            </a:pPr>
            <a:r>
              <a:rPr lang="da-DK" dirty="0"/>
              <a:t>Det store net: https://www.friformobberi.dk/aktiviteter/et-stort-net/</a:t>
            </a:r>
          </a:p>
          <a:p>
            <a:pPr marL="171450" indent="-171450">
              <a:buFont typeface="Arial" panose="020B0604020202020204" pitchFamily="34" charset="0"/>
              <a:buChar char="•"/>
            </a:pPr>
            <a:r>
              <a:rPr lang="da-DK" dirty="0" err="1"/>
              <a:t>Actionnavne</a:t>
            </a:r>
            <a:r>
              <a:rPr lang="da-DK" dirty="0"/>
              <a:t>: https://www.friformobberi.dk/aktiviteter/action-navne/]</a:t>
            </a:r>
          </a:p>
        </p:txBody>
      </p:sp>
      <p:sp>
        <p:nvSpPr>
          <p:cNvPr id="4" name="Pladsholder til slidenummer 3"/>
          <p:cNvSpPr>
            <a:spLocks noGrp="1"/>
          </p:cNvSpPr>
          <p:nvPr>
            <p:ph type="sldNum" sz="quarter" idx="5"/>
          </p:nvPr>
        </p:nvSpPr>
        <p:spPr/>
        <p:txBody>
          <a:bodyPr/>
          <a:lstStyle/>
          <a:p>
            <a:fld id="{081270F5-C394-4350-A41E-F223897AA52F}" type="slidenum">
              <a:rPr lang="da-DK" smtClean="0"/>
              <a:t>5</a:t>
            </a:fld>
            <a:endParaRPr lang="da-DK"/>
          </a:p>
        </p:txBody>
      </p:sp>
    </p:spTree>
    <p:extLst>
      <p:ext uri="{BB962C8B-B14F-4D97-AF65-F5344CB8AC3E}">
        <p14:creationId xmlns:p14="http://schemas.microsoft.com/office/powerpoint/2010/main" val="453353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[2 min]</a:t>
            </a:r>
          </a:p>
          <a:p>
            <a:endParaRPr lang="da-DK" dirty="0"/>
          </a:p>
          <a:p>
            <a:r>
              <a:rPr lang="da-DK" dirty="0"/>
              <a:t>[På dette slide kan I gennemgå programmet for forældremødet.</a:t>
            </a:r>
          </a:p>
          <a:p>
            <a:r>
              <a:rPr lang="da-DK" dirty="0"/>
              <a:t>I gennemgangen kan i nævne, at forældremøder på alle klassetrin vil tage udgangspunkt i dette format og disse punkter. I kan tilmed nævne, at temaet i punkt 7, som I skal arbejde med i dag, er lavet i samarbejde med Red Barnet. Der vil være et nyt tema for hvert klassetrin, som bidrager til et godt klassefællesskab og trivsel. </a:t>
            </a:r>
          </a:p>
          <a:p>
            <a:r>
              <a:rPr lang="da-DK" dirty="0"/>
              <a:t>Punkt 8 er en drøftelse blandt forældrene i forlængelse af temaet fra Red Barnet og andre</a:t>
            </a:r>
          </a:p>
          <a:p>
            <a:r>
              <a:rPr lang="da-DK" dirty="0"/>
              <a:t>Punkt 9 er en punkt fra forældre, som I som skole gerne må koordinere med forældregruppen forud for forældremødet – eksempelvis med kontaktforældre/forældrerepræsentanter]. </a:t>
            </a:r>
          </a:p>
          <a:p>
            <a:endParaRPr lang="da-DK" dirty="0"/>
          </a:p>
          <a:p>
            <a:r>
              <a:rPr lang="da-DK" dirty="0"/>
              <a:t>[Note: Udarbejd jeres egne slides ud fra de 10 programpunkter samt forslag på de kommende slide, med undtagelse af punkt 7..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I punkt 6 er der lagt op til en pause i forældremødet. Efter den indlagte pause, skal I indsætte temapræsentationer fra Red Barnet og andre. </a:t>
            </a:r>
          </a:p>
        </p:txBody>
      </p:sp>
      <p:sp>
        <p:nvSpPr>
          <p:cNvPr id="4" name="Pladsholder til slidenummer 3"/>
          <p:cNvSpPr>
            <a:spLocks noGrp="1"/>
          </p:cNvSpPr>
          <p:nvPr>
            <p:ph type="sldNum" sz="quarter" idx="5"/>
          </p:nvPr>
        </p:nvSpPr>
        <p:spPr/>
        <p:txBody>
          <a:bodyPr/>
          <a:lstStyle/>
          <a:p>
            <a:fld id="{8F395D53-02A2-41FE-8243-CEBDEB941214}" type="slidenum">
              <a:rPr lang="da-DK" smtClean="0"/>
              <a:t>6</a:t>
            </a:fld>
            <a:endParaRPr lang="da-DK"/>
          </a:p>
        </p:txBody>
      </p:sp>
    </p:spTree>
    <p:extLst>
      <p:ext uri="{BB962C8B-B14F-4D97-AF65-F5344CB8AC3E}">
        <p14:creationId xmlns:p14="http://schemas.microsoft.com/office/powerpoint/2010/main" val="3237037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[2 min]</a:t>
            </a:r>
          </a:p>
          <a:p>
            <a:r>
              <a:rPr lang="da-DK" dirty="0"/>
              <a:t>[Det anbefales, at der vælges en referent og evt. en ordstyrer til hvert forældremøde. Til punktet kan i eksempelvis nævne nedenstående til forældregruppen]</a:t>
            </a:r>
          </a:p>
          <a:p>
            <a:endParaRPr lang="da-DK" dirty="0"/>
          </a:p>
          <a:p>
            <a:r>
              <a:rPr lang="da-DK" dirty="0"/>
              <a:t>Vi foreslår, at vi vælger en referent, som kan skrive et kort beslutningsreferat, så de der er forhindrede i at deltage i dag også kan følge med. Samtidig er referatet godt, så vi alle kan huske vores dialog fremadrettet og til næste forældremøde. Vi vil også gerne vælge en ordstyrer, der kan hjælpe os med at holde tiden, så vi når omkring alle vores punkter i dag og har tid til dialog til sidst på mødet.</a:t>
            </a:r>
          </a:p>
          <a:p>
            <a:endParaRPr lang="da-DK" dirty="0"/>
          </a:p>
          <a:p>
            <a:r>
              <a:rPr lang="da-DK" dirty="0"/>
              <a:t>[Forklar kort, hvad rollerne går ud på ud fra forslag </a:t>
            </a:r>
            <a:r>
              <a:rPr lang="da-DK" dirty="0" err="1"/>
              <a:t>slidet</a:t>
            </a:r>
            <a:r>
              <a:rPr lang="da-DK" dirty="0"/>
              <a:t>. I kan også fortælle, om I evt. sætter det referent- og ordstyrerollen i system, så det går på skift blandt forældrene fra møde til møde.</a:t>
            </a:r>
          </a:p>
        </p:txBody>
      </p:sp>
      <p:sp>
        <p:nvSpPr>
          <p:cNvPr id="4" name="Pladsholder til slidenummer 3"/>
          <p:cNvSpPr>
            <a:spLocks noGrp="1"/>
          </p:cNvSpPr>
          <p:nvPr>
            <p:ph type="sldNum" sz="quarter" idx="5"/>
          </p:nvPr>
        </p:nvSpPr>
        <p:spPr/>
        <p:txBody>
          <a:bodyPr/>
          <a:lstStyle/>
          <a:p>
            <a:fld id="{081270F5-C394-4350-A41E-F223897AA52F}" type="slidenum">
              <a:rPr lang="da-DK" smtClean="0"/>
              <a:t>7</a:t>
            </a:fld>
            <a:endParaRPr lang="da-DK"/>
          </a:p>
        </p:txBody>
      </p:sp>
    </p:spTree>
    <p:extLst>
      <p:ext uri="{BB962C8B-B14F-4D97-AF65-F5344CB8AC3E}">
        <p14:creationId xmlns:p14="http://schemas.microsoft.com/office/powerpoint/2010/main" val="2901722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[10 min]</a:t>
            </a:r>
          </a:p>
          <a:p>
            <a:endParaRPr lang="da-DK" dirty="0"/>
          </a:p>
          <a:p>
            <a:r>
              <a:rPr lang="da-DK" dirty="0"/>
              <a:t>Vi giver her et helt kort overblik over hvad vores faglige fokus er for I år. Vi vil gerne lægge op til, at I kan læse jer til mere om det faglige fokus i det skriftlige materiale, som I kan finde her: [indsæt og informer om, hvor forældrene kan få mere information – f.eks. på skolens hjemmeside]</a:t>
            </a:r>
          </a:p>
          <a:p>
            <a:pPr lvl="0" algn="l" defTabSz="914400">
              <a:lnSpc>
                <a:spcPct val="100000"/>
              </a:lnSpc>
              <a:spcBef>
                <a:spcPts val="0"/>
              </a:spcBef>
              <a:spcAft>
                <a:spcPts val="0"/>
              </a:spcAft>
              <a:buNone/>
              <a:tabLst/>
              <a:defRPr/>
            </a:pPr>
            <a:endParaRPr lang="da-DK" dirty="0"/>
          </a:p>
          <a:p>
            <a:pPr lvl="0" algn="l" defTabSz="914400">
              <a:lnSpc>
                <a:spcPct val="100000"/>
              </a:lnSpc>
              <a:spcBef>
                <a:spcPts val="0"/>
              </a:spcBef>
              <a:spcAft>
                <a:spcPts val="0"/>
              </a:spcAft>
              <a:buNone/>
              <a:tabLst/>
              <a:defRPr/>
            </a:pPr>
            <a:r>
              <a:rPr lang="da-DK" dirty="0"/>
              <a:t>[Note: Punkterne på dette slide er forslag til det faglige fokus. Som skole/klasse skal I selv indholdsudfylde ift. hvad der er relevant om det faglige fokus i år –  juster og tilføj, så det bliver relevant for jer.]</a:t>
            </a:r>
          </a:p>
          <a:p>
            <a:pPr marL="0" marR="0" lvl="0" indent="0" algn="l" defTabSz="914400">
              <a:lnSpc>
                <a:spcPct val="100000"/>
              </a:lnSpc>
              <a:spcBef>
                <a:spcPts val="0"/>
              </a:spcBef>
              <a:spcAft>
                <a:spcPts val="0"/>
              </a:spcAft>
              <a:buClrTx/>
              <a:buSzTx/>
              <a:buFontTx/>
              <a:buNone/>
              <a:tabLst/>
              <a:defRPr/>
            </a:pPr>
            <a:endParaRPr lang="da-DK" dirty="0"/>
          </a:p>
          <a:p>
            <a:endParaRPr lang="da-DK" dirty="0"/>
          </a:p>
        </p:txBody>
      </p:sp>
      <p:sp>
        <p:nvSpPr>
          <p:cNvPr id="4" name="Pladsholder til slidenummer 3"/>
          <p:cNvSpPr>
            <a:spLocks noGrp="1"/>
          </p:cNvSpPr>
          <p:nvPr>
            <p:ph type="sldNum" sz="quarter" idx="5"/>
          </p:nvPr>
        </p:nvSpPr>
        <p:spPr/>
        <p:txBody>
          <a:bodyPr/>
          <a:lstStyle/>
          <a:p>
            <a:fld id="{8F395D53-02A2-41FE-8243-CEBDEB941214}" type="slidenum">
              <a:rPr lang="da-DK" smtClean="0"/>
              <a:t>8</a:t>
            </a:fld>
            <a:endParaRPr lang="da-DK"/>
          </a:p>
        </p:txBody>
      </p:sp>
    </p:spTree>
    <p:extLst>
      <p:ext uri="{BB962C8B-B14F-4D97-AF65-F5344CB8AC3E}">
        <p14:creationId xmlns:p14="http://schemas.microsoft.com/office/powerpoint/2010/main" val="3179052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[10 min]</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[Dette slide skal I selv indholdsudfylde – punkterne er forslag. Juster og tilføj, så det bliver relevant for jer.]</a:t>
            </a:r>
          </a:p>
          <a:p>
            <a:endParaRPr lang="da-DK" dirty="0"/>
          </a:p>
        </p:txBody>
      </p:sp>
      <p:sp>
        <p:nvSpPr>
          <p:cNvPr id="4" name="Pladsholder til slidenummer 3"/>
          <p:cNvSpPr>
            <a:spLocks noGrp="1"/>
          </p:cNvSpPr>
          <p:nvPr>
            <p:ph type="sldNum" sz="quarter" idx="5"/>
          </p:nvPr>
        </p:nvSpPr>
        <p:spPr/>
        <p:txBody>
          <a:bodyPr/>
          <a:lstStyle/>
          <a:p>
            <a:fld id="{8F395D53-02A2-41FE-8243-CEBDEB941214}" type="slidenum">
              <a:rPr lang="da-DK" smtClean="0"/>
              <a:t>9</a:t>
            </a:fld>
            <a:endParaRPr lang="da-DK"/>
          </a:p>
        </p:txBody>
      </p:sp>
    </p:spTree>
    <p:extLst>
      <p:ext uri="{BB962C8B-B14F-4D97-AF65-F5344CB8AC3E}">
        <p14:creationId xmlns:p14="http://schemas.microsoft.com/office/powerpoint/2010/main" val="3029934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CB96F-7B28-5DE2-230A-CFA27126B3BD}"/>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7F773684-4E41-3E0E-90AA-3B951F87D060}"/>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FE881039-3DE3-6EE9-D101-2C90145BDED3}"/>
              </a:ext>
            </a:extLst>
          </p:cNvPr>
          <p:cNvSpPr>
            <a:spLocks noGrp="1"/>
          </p:cNvSpPr>
          <p:nvPr>
            <p:ph type="body" idx="1"/>
          </p:nvPr>
        </p:nvSpPr>
        <p:spPr/>
        <p:txBody>
          <a:bodyPr/>
          <a:lstStyle/>
          <a:p>
            <a:r>
              <a:rPr lang="da-DK" dirty="0"/>
              <a:t>[5-10 min]</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[Dette slide skal I selv indholdsudfylde – punkterne er forslag. Juster og tilføj, så det bliver relevant for jer.]</a:t>
            </a:r>
          </a:p>
          <a:p>
            <a:endParaRPr lang="da-DK" dirty="0"/>
          </a:p>
          <a:p>
            <a:r>
              <a:rPr lang="da-DK" dirty="0"/>
              <a:t>[Indsæt eller udarbejd et årshjul, som I indsætter på slide. Hvis I ikke har et årshjul, kan I finde inspiration i Red Barnets årshjul her: </a:t>
            </a:r>
          </a:p>
          <a:p>
            <a:r>
              <a:rPr lang="da-DK" dirty="0"/>
              <a:t>https://sikkerlejr.redbarnet.dk/wp-content/uploads/2021/11/aarshjul-med-maaneder.pdf </a:t>
            </a:r>
          </a:p>
          <a:p>
            <a:r>
              <a:rPr lang="da-DK" dirty="0"/>
              <a:t>Vi gør opmærksom på, at årshjulet er udarbejdet til Red Barnets ferielejr. Det kan dog frit benyttes og anvendes i skoleregi)]</a:t>
            </a:r>
          </a:p>
        </p:txBody>
      </p:sp>
      <p:sp>
        <p:nvSpPr>
          <p:cNvPr id="4" name="Pladsholder til slidenummer 3">
            <a:extLst>
              <a:ext uri="{FF2B5EF4-FFF2-40B4-BE49-F238E27FC236}">
                <a16:creationId xmlns:a16="http://schemas.microsoft.com/office/drawing/2014/main" id="{435A879A-5B32-2497-8073-5E6A1DC3A78A}"/>
              </a:ext>
            </a:extLst>
          </p:cNvPr>
          <p:cNvSpPr>
            <a:spLocks noGrp="1"/>
          </p:cNvSpPr>
          <p:nvPr>
            <p:ph type="sldNum" sz="quarter" idx="5"/>
          </p:nvPr>
        </p:nvSpPr>
        <p:spPr/>
        <p:txBody>
          <a:bodyPr/>
          <a:lstStyle/>
          <a:p>
            <a:fld id="{8F395D53-02A2-41FE-8243-CEBDEB941214}" type="slidenum">
              <a:rPr lang="da-DK" smtClean="0"/>
              <a:t>10</a:t>
            </a:fld>
            <a:endParaRPr lang="da-DK"/>
          </a:p>
        </p:txBody>
      </p:sp>
    </p:spTree>
    <p:extLst>
      <p:ext uri="{BB962C8B-B14F-4D97-AF65-F5344CB8AC3E}">
        <p14:creationId xmlns:p14="http://schemas.microsoft.com/office/powerpoint/2010/main" val="847406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6/30/2025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161660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6/30/2025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3783993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endParaRPr lang="en-US"/>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6/30/2025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33512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tandard masterslide 7 med bille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6923B-6475-EDE0-2061-D86136722925}"/>
              </a:ext>
            </a:extLst>
          </p:cNvPr>
          <p:cNvSpPr>
            <a:spLocks noGrp="1"/>
          </p:cNvSpPr>
          <p:nvPr>
            <p:ph type="title"/>
          </p:nvPr>
        </p:nvSpPr>
        <p:spPr>
          <a:xfrm>
            <a:off x="828000" y="360000"/>
            <a:ext cx="4754767" cy="1600200"/>
          </a:xfrm>
        </p:spPr>
        <p:txBody>
          <a:bodyPr anchor="b"/>
          <a:lstStyle>
            <a:lvl1pPr>
              <a:lnSpc>
                <a:spcPts val="5400"/>
              </a:lnSpc>
              <a:defRPr sz="4400"/>
            </a:lvl1pPr>
          </a:lstStyle>
          <a:p>
            <a:r>
              <a:rPr lang="da-DK"/>
              <a:t>Klik for at redigere titeltypografien i masteren</a:t>
            </a:r>
          </a:p>
        </p:txBody>
      </p:sp>
      <p:sp>
        <p:nvSpPr>
          <p:cNvPr id="3" name="Picture Placeholder 2">
            <a:extLst>
              <a:ext uri="{FF2B5EF4-FFF2-40B4-BE49-F238E27FC236}">
                <a16:creationId xmlns:a16="http://schemas.microsoft.com/office/drawing/2014/main" id="{EA6D84E9-A136-29BE-BAE1-7611506A42CE}"/>
              </a:ext>
            </a:extLst>
          </p:cNvPr>
          <p:cNvSpPr>
            <a:spLocks noGrp="1"/>
          </p:cNvSpPr>
          <p:nvPr>
            <p:ph type="pic" idx="1" hasCustomPrompt="1"/>
          </p:nvPr>
        </p:nvSpPr>
        <p:spPr>
          <a:xfrm>
            <a:off x="6096000" y="0"/>
            <a:ext cx="6096000" cy="6857999"/>
          </a:xfrm>
          <a:pattFill prst="pct10">
            <a:fgClr>
              <a:schemeClr val="tx1"/>
            </a:fgClr>
            <a:bgClr>
              <a:schemeClr val="bg1"/>
            </a:bgClr>
          </a:pattFill>
        </p:spPr>
        <p:txBody>
          <a:bodyPr anchor="t" anchorCtr="0"/>
          <a:lstStyle>
            <a:lvl1pPr marL="0" indent="0" algn="ctr">
              <a:buNone/>
              <a:defRPr sz="20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Indsæt billede her ved klik på ikon</a:t>
            </a:r>
          </a:p>
        </p:txBody>
      </p:sp>
      <p:sp>
        <p:nvSpPr>
          <p:cNvPr id="4" name="Text Placeholder 3">
            <a:extLst>
              <a:ext uri="{FF2B5EF4-FFF2-40B4-BE49-F238E27FC236}">
                <a16:creationId xmlns:a16="http://schemas.microsoft.com/office/drawing/2014/main" id="{C3D705C4-3C08-5AF8-BE28-A3E8AFAB9990}"/>
              </a:ext>
            </a:extLst>
          </p:cNvPr>
          <p:cNvSpPr>
            <a:spLocks noGrp="1"/>
          </p:cNvSpPr>
          <p:nvPr>
            <p:ph type="body" sz="half" idx="2"/>
          </p:nvPr>
        </p:nvSpPr>
        <p:spPr>
          <a:xfrm>
            <a:off x="828000" y="2242452"/>
            <a:ext cx="4791280" cy="3558407"/>
          </a:xfrm>
        </p:spPr>
        <p:txBody>
          <a:bodyPr/>
          <a:lstStyle>
            <a:lvl1pPr marL="0" indent="0">
              <a:buNone/>
              <a:defRPr sz="17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a:extLst>
              <a:ext uri="{FF2B5EF4-FFF2-40B4-BE49-F238E27FC236}">
                <a16:creationId xmlns:a16="http://schemas.microsoft.com/office/drawing/2014/main" id="{6654A523-2759-B196-D3B0-85A20F5DD1C5}"/>
              </a:ext>
            </a:extLst>
          </p:cNvPr>
          <p:cNvSpPr>
            <a:spLocks noGrp="1"/>
          </p:cNvSpPr>
          <p:nvPr>
            <p:ph type="dt" sz="half" idx="10"/>
          </p:nvPr>
        </p:nvSpPr>
        <p:spPr/>
        <p:txBody>
          <a:bodyPr/>
          <a:lstStyle/>
          <a:p>
            <a:fld id="{CDCCC6D7-D2B2-074D-BC89-966328D47720}" type="datetime1">
              <a:rPr lang="da-DK" smtClean="0"/>
              <a:t>30-06-2025</a:t>
            </a:fld>
            <a:endParaRPr lang="da-DK"/>
          </a:p>
        </p:txBody>
      </p:sp>
      <p:sp>
        <p:nvSpPr>
          <p:cNvPr id="6" name="Footer Placeholder 5">
            <a:extLst>
              <a:ext uri="{FF2B5EF4-FFF2-40B4-BE49-F238E27FC236}">
                <a16:creationId xmlns:a16="http://schemas.microsoft.com/office/drawing/2014/main" id="{5FE75361-A8E0-5041-6FEE-6AE3A5223C13}"/>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9CD9B8BF-B269-8C7D-5F51-A35859B3D964}"/>
              </a:ext>
            </a:extLst>
          </p:cNvPr>
          <p:cNvSpPr>
            <a:spLocks noGrp="1"/>
          </p:cNvSpPr>
          <p:nvPr>
            <p:ph type="sldNum" sz="quarter" idx="12"/>
          </p:nvPr>
        </p:nvSpPr>
        <p:spPr/>
        <p:txBody>
          <a:bodyPr/>
          <a:lstStyle/>
          <a:p>
            <a:fld id="{D84A4580-363A-0145-8839-19AD59045D19}" type="slidenum">
              <a:rPr lang="da-DK" smtClean="0"/>
              <a:t>‹nr.›</a:t>
            </a:fld>
            <a:endParaRPr lang="da-DK"/>
          </a:p>
        </p:txBody>
      </p:sp>
      <p:sp>
        <p:nvSpPr>
          <p:cNvPr id="8" name="Rectangle 7">
            <a:extLst>
              <a:ext uri="{FF2B5EF4-FFF2-40B4-BE49-F238E27FC236}">
                <a16:creationId xmlns:a16="http://schemas.microsoft.com/office/drawing/2014/main" id="{7D0E2F7F-8B49-68D2-11BC-77419E597BC7}"/>
              </a:ext>
            </a:extLst>
          </p:cNvPr>
          <p:cNvSpPr/>
          <p:nvPr userDrawn="1"/>
        </p:nvSpPr>
        <p:spPr>
          <a:xfrm>
            <a:off x="0" y="0"/>
            <a:ext cx="46800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GB">
              <a:latin typeface="Gill Sans Infant Std"/>
              <a:cs typeface="Gill Sans Infant Std"/>
            </a:endParaRPr>
          </a:p>
        </p:txBody>
      </p:sp>
      <p:pic>
        <p:nvPicPr>
          <p:cNvPr id="9" name="Graphic 8">
            <a:extLst>
              <a:ext uri="{FF2B5EF4-FFF2-40B4-BE49-F238E27FC236}">
                <a16:creationId xmlns:a16="http://schemas.microsoft.com/office/drawing/2014/main" id="{EC7E5914-27B9-2416-1DEF-FDE43122D71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23800" y="6317560"/>
            <a:ext cx="1260000" cy="442703"/>
          </a:xfrm>
          <a:prstGeom prst="rect">
            <a:avLst/>
          </a:prstGeom>
        </p:spPr>
      </p:pic>
    </p:spTree>
    <p:extLst>
      <p:ext uri="{BB962C8B-B14F-4D97-AF65-F5344CB8AC3E}">
        <p14:creationId xmlns:p14="http://schemas.microsoft.com/office/powerpoint/2010/main" val="703338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6/30/2025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365797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endParaRPr lang="en-US"/>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B7AE9C44-9DAE-47EA-BF7B-527501938C3F}" type="datetimeFigureOut">
              <a:rPr lang="en-US" smtClean="0"/>
              <a:t>6/30/2025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01371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dato 4"/>
          <p:cNvSpPr>
            <a:spLocks noGrp="1"/>
          </p:cNvSpPr>
          <p:nvPr>
            <p:ph type="dt" sz="half" idx="10"/>
          </p:nvPr>
        </p:nvSpPr>
        <p:spPr/>
        <p:txBody>
          <a:bodyPr/>
          <a:lstStyle/>
          <a:p>
            <a:fld id="{B7AE9C44-9DAE-47EA-BF7B-527501938C3F}" type="datetimeFigureOut">
              <a:rPr lang="en-US" smtClean="0"/>
              <a:t>6/30/2025</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771968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endParaRPr lang="en-US"/>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Pladsholder til dato 6"/>
          <p:cNvSpPr>
            <a:spLocks noGrp="1"/>
          </p:cNvSpPr>
          <p:nvPr>
            <p:ph type="dt" sz="half" idx="10"/>
          </p:nvPr>
        </p:nvSpPr>
        <p:spPr/>
        <p:txBody>
          <a:bodyPr/>
          <a:lstStyle/>
          <a:p>
            <a:fld id="{B7AE9C44-9DAE-47EA-BF7B-527501938C3F}" type="datetimeFigureOut">
              <a:rPr lang="en-US" smtClean="0"/>
              <a:t>6/30/2025</a:t>
            </a:fld>
            <a:endParaRPr lang="en-US"/>
          </a:p>
        </p:txBody>
      </p:sp>
      <p:sp>
        <p:nvSpPr>
          <p:cNvPr id="8" name="Pladsholder til sidefod 7"/>
          <p:cNvSpPr>
            <a:spLocks noGrp="1"/>
          </p:cNvSpPr>
          <p:nvPr>
            <p:ph type="ftr" sz="quarter" idx="11"/>
          </p:nvPr>
        </p:nvSpPr>
        <p:spPr/>
        <p:txBody>
          <a:bodyPr/>
          <a:lstStyle/>
          <a:p>
            <a:endParaRPr lang="en-US"/>
          </a:p>
        </p:txBody>
      </p:sp>
      <p:sp>
        <p:nvSpPr>
          <p:cNvPr id="9" name="Pladsholder til slidenummer 8"/>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78614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dato 2"/>
          <p:cNvSpPr>
            <a:spLocks noGrp="1"/>
          </p:cNvSpPr>
          <p:nvPr>
            <p:ph type="dt" sz="half" idx="10"/>
          </p:nvPr>
        </p:nvSpPr>
        <p:spPr/>
        <p:txBody>
          <a:bodyPr/>
          <a:lstStyle/>
          <a:p>
            <a:fld id="{B7AE9C44-9DAE-47EA-BF7B-527501938C3F}" type="datetimeFigureOut">
              <a:rPr lang="en-US" smtClean="0"/>
              <a:t>6/30/2025</a:t>
            </a:fld>
            <a:endParaRPr lang="en-US"/>
          </a:p>
        </p:txBody>
      </p:sp>
      <p:sp>
        <p:nvSpPr>
          <p:cNvPr id="4" name="Pladsholder til sidefod 3"/>
          <p:cNvSpPr>
            <a:spLocks noGrp="1"/>
          </p:cNvSpPr>
          <p:nvPr>
            <p:ph type="ftr" sz="quarter" idx="11"/>
          </p:nvPr>
        </p:nvSpPr>
        <p:spPr/>
        <p:txBody>
          <a:bodyPr/>
          <a:lstStyle/>
          <a:p>
            <a:endParaRPr lang="en-US"/>
          </a:p>
        </p:txBody>
      </p:sp>
      <p:sp>
        <p:nvSpPr>
          <p:cNvPr id="5" name="Pladsholder til slidenummer 4"/>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73774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7AE9C44-9DAE-47EA-BF7B-527501938C3F}" type="datetimeFigureOut">
              <a:rPr lang="en-US" smtClean="0"/>
              <a:t>6/30/2025</a:t>
            </a:fld>
            <a:endParaRPr lang="en-US"/>
          </a:p>
        </p:txBody>
      </p:sp>
      <p:sp>
        <p:nvSpPr>
          <p:cNvPr id="3" name="Pladsholder til sidefod 2"/>
          <p:cNvSpPr>
            <a:spLocks noGrp="1"/>
          </p:cNvSpPr>
          <p:nvPr>
            <p:ph type="ftr" sz="quarter" idx="11"/>
          </p:nvPr>
        </p:nvSpPr>
        <p:spPr/>
        <p:txBody>
          <a:bodyPr/>
          <a:lstStyle/>
          <a:p>
            <a:endParaRPr lang="en-US"/>
          </a:p>
        </p:txBody>
      </p:sp>
      <p:sp>
        <p:nvSpPr>
          <p:cNvPr id="4" name="Pladsholder til slidenummer 3"/>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52501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6/30/2025</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904532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6/30/2025</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93460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endParaRPr lang="en-US"/>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AE9C44-9DAE-47EA-BF7B-527501938C3F}" type="datetimeFigureOut">
              <a:rPr lang="en-US" smtClean="0"/>
              <a:t>6/30/2025</a:t>
            </a:fld>
            <a:endParaRPr lang="en-US"/>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0FC2E3-A69C-4D5E-9D0D-9F10D106B08F}" type="slidenum">
              <a:rPr lang="en-US" smtClean="0"/>
              <a:t>‹nr.›</a:t>
            </a:fld>
            <a:endParaRPr lang="en-US"/>
          </a:p>
        </p:txBody>
      </p:sp>
    </p:spTree>
    <p:extLst>
      <p:ext uri="{BB962C8B-B14F-4D97-AF65-F5344CB8AC3E}">
        <p14:creationId xmlns:p14="http://schemas.microsoft.com/office/powerpoint/2010/main" val="45056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FDB8F9DC-7AFC-E1EA-08D6-7B532178D151}"/>
              </a:ext>
            </a:extLst>
          </p:cNvPr>
          <p:cNvPicPr>
            <a:picLocks noChangeAspect="1"/>
          </p:cNvPicPr>
          <p:nvPr/>
        </p:nvPicPr>
        <p:blipFill>
          <a:blip r:embed="rId2"/>
          <a:stretch>
            <a:fillRect/>
          </a:stretch>
        </p:blipFill>
        <p:spPr>
          <a:xfrm>
            <a:off x="0" y="-1"/>
            <a:ext cx="12192000" cy="6862713"/>
          </a:xfrm>
          <a:prstGeom prst="rect">
            <a:avLst/>
          </a:prstGeom>
        </p:spPr>
      </p:pic>
      <p:sp>
        <p:nvSpPr>
          <p:cNvPr id="2" name="Title 1">
            <a:extLst>
              <a:ext uri="{FF2B5EF4-FFF2-40B4-BE49-F238E27FC236}">
                <a16:creationId xmlns:a16="http://schemas.microsoft.com/office/drawing/2014/main" id="{B94B8986-1B8D-0F92-B1A3-7289A0A415F7}"/>
              </a:ext>
            </a:extLst>
          </p:cNvPr>
          <p:cNvSpPr>
            <a:spLocks noGrp="1"/>
          </p:cNvSpPr>
          <p:nvPr>
            <p:ph type="ctrTitle"/>
          </p:nvPr>
        </p:nvSpPr>
        <p:spPr>
          <a:xfrm>
            <a:off x="1524000" y="2231362"/>
            <a:ext cx="9144000" cy="2387600"/>
          </a:xfrm>
        </p:spPr>
        <p:txBody>
          <a:bodyPr/>
          <a:lstStyle/>
          <a:p>
            <a:r>
              <a:rPr lang="da-DK" dirty="0">
                <a:latin typeface="Oswald Medium" pitchFamily="2" charset="0"/>
              </a:rPr>
              <a:t>POWERPOINT-SKABELON</a:t>
            </a:r>
            <a:br>
              <a:rPr lang="da-DK" dirty="0">
                <a:latin typeface="Oswald Medium" pitchFamily="2" charset="0"/>
              </a:rPr>
            </a:br>
            <a:r>
              <a:rPr lang="da-DK" dirty="0">
                <a:solidFill>
                  <a:schemeClr val="bg1"/>
                </a:solidFill>
                <a:latin typeface="Oswald Medium" pitchFamily="2" charset="0"/>
              </a:rPr>
              <a:t>FORÆLDREMØDE </a:t>
            </a:r>
            <a:br>
              <a:rPr lang="da-DK" dirty="0">
                <a:latin typeface="Oswald Medium" pitchFamily="2" charset="0"/>
              </a:rPr>
            </a:br>
            <a:endParaRPr lang="da-DK" sz="3600" dirty="0">
              <a:latin typeface="Oswald Medium" pitchFamily="2" charset="0"/>
            </a:endParaRPr>
          </a:p>
        </p:txBody>
      </p:sp>
    </p:spTree>
    <p:extLst>
      <p:ext uri="{BB962C8B-B14F-4D97-AF65-F5344CB8AC3E}">
        <p14:creationId xmlns:p14="http://schemas.microsoft.com/office/powerpoint/2010/main" val="410301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D58B-790F-5BF0-20EC-273F1DDFFCA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2EDD55C-7847-E4AB-223D-495FF77CF107}"/>
              </a:ext>
            </a:extLst>
          </p:cNvPr>
          <p:cNvSpPr>
            <a:spLocks noGrp="1"/>
          </p:cNvSpPr>
          <p:nvPr>
            <p:ph type="title"/>
          </p:nvPr>
        </p:nvSpPr>
        <p:spPr>
          <a:xfrm>
            <a:off x="539646" y="360000"/>
            <a:ext cx="5556354" cy="869193"/>
          </a:xfrm>
        </p:spPr>
        <p:txBody>
          <a:bodyPr>
            <a:normAutofit/>
          </a:bodyPr>
          <a:lstStyle/>
          <a:p>
            <a:r>
              <a:rPr lang="da-DK" sz="3200" b="1" dirty="0"/>
              <a:t>Praktiske informationer</a:t>
            </a:r>
            <a:endParaRPr lang="da-DK" b="1" dirty="0"/>
          </a:p>
        </p:txBody>
      </p:sp>
      <p:sp>
        <p:nvSpPr>
          <p:cNvPr id="3" name="Pladsholder til billede 2">
            <a:extLst>
              <a:ext uri="{FF2B5EF4-FFF2-40B4-BE49-F238E27FC236}">
                <a16:creationId xmlns:a16="http://schemas.microsoft.com/office/drawing/2014/main" id="{9C6C48E4-749E-1906-1FCB-115BA6048768}"/>
              </a:ext>
            </a:extLst>
          </p:cNvPr>
          <p:cNvSpPr>
            <a:spLocks noGrp="1"/>
          </p:cNvSpPr>
          <p:nvPr>
            <p:ph type="pic" idx="1"/>
          </p:nvPr>
        </p:nvSpPr>
        <p:spPr/>
        <p:txBody>
          <a:bodyPr/>
          <a:lstStyle/>
          <a:p>
            <a:endParaRPr lang="da-DK" dirty="0"/>
          </a:p>
        </p:txBody>
      </p:sp>
      <p:sp>
        <p:nvSpPr>
          <p:cNvPr id="4" name="Pladsholder til tekst 3">
            <a:extLst>
              <a:ext uri="{FF2B5EF4-FFF2-40B4-BE49-F238E27FC236}">
                <a16:creationId xmlns:a16="http://schemas.microsoft.com/office/drawing/2014/main" id="{FD5BFA1A-E034-CCAD-6332-7EFDE5748689}"/>
              </a:ext>
            </a:extLst>
          </p:cNvPr>
          <p:cNvSpPr>
            <a:spLocks noGrp="1" noRot="1" noMove="1" noResize="1" noEditPoints="1" noAdjustHandles="1" noChangeArrowheads="1" noChangeShapeType="1"/>
          </p:cNvSpPr>
          <p:nvPr>
            <p:ph type="body" sz="half" idx="2"/>
          </p:nvPr>
        </p:nvSpPr>
        <p:spPr>
          <a:xfrm>
            <a:off x="719528" y="1589194"/>
            <a:ext cx="5096656" cy="5268806"/>
          </a:xfrm>
        </p:spPr>
        <p:txBody>
          <a:bodyPr>
            <a:normAutofit lnSpcReduction="10000"/>
          </a:bodyPr>
          <a:lstStyle/>
          <a:p>
            <a:pPr marL="0" indent="0">
              <a:buNone/>
            </a:pPr>
            <a:r>
              <a:rPr lang="da-DK" sz="2800" b="1" i="1" dirty="0"/>
              <a:t>Vigtige datoer i år:</a:t>
            </a:r>
          </a:p>
          <a:p>
            <a:pPr marL="0" indent="0">
              <a:buNone/>
            </a:pPr>
            <a:endParaRPr lang="da-DK" sz="2800" b="1" i="1" dirty="0"/>
          </a:p>
          <a:p>
            <a:pPr marL="342900" indent="-342900">
              <a:buFont typeface="Arial" panose="020B0604020202020204" pitchFamily="34" charset="0"/>
              <a:buChar char="•"/>
            </a:pPr>
            <a:r>
              <a:rPr lang="da-DK" sz="2000" i="1" dirty="0"/>
              <a:t>Gennemgang af årshjul </a:t>
            </a:r>
          </a:p>
          <a:p>
            <a:pPr lvl="1"/>
            <a:r>
              <a:rPr lang="da-DK" sz="1700" i="1" dirty="0"/>
              <a:t>- [indsæt gerne billede]</a:t>
            </a:r>
          </a:p>
          <a:p>
            <a:pPr marL="342900" indent="-342900">
              <a:buFont typeface="Arial" panose="020B0604020202020204" pitchFamily="34" charset="0"/>
              <a:buChar char="•"/>
            </a:pPr>
            <a:r>
              <a:rPr lang="da-DK" sz="2000" i="1" dirty="0"/>
              <a:t>Traditioner på skolen</a:t>
            </a:r>
          </a:p>
          <a:p>
            <a:endParaRPr lang="da-DK" sz="2000" i="1" dirty="0"/>
          </a:p>
          <a:p>
            <a:pPr marL="0" indent="0">
              <a:buNone/>
            </a:pPr>
            <a:r>
              <a:rPr lang="da-DK" sz="2800" b="1" i="1" dirty="0"/>
              <a:t>Anden vigtig info om klassen:</a:t>
            </a:r>
          </a:p>
          <a:p>
            <a:pPr marL="0" indent="0">
              <a:buFont typeface="Arial" panose="020B0604020202020204" pitchFamily="34" charset="0"/>
              <a:buNone/>
            </a:pPr>
            <a:r>
              <a:rPr lang="da-DK" sz="2100" i="1" dirty="0"/>
              <a:t>Eksempelvis:</a:t>
            </a:r>
          </a:p>
          <a:p>
            <a:pPr marL="342900" indent="-342900">
              <a:buFontTx/>
              <a:buChar char="-"/>
            </a:pPr>
            <a:r>
              <a:rPr lang="da-DK" sz="2100" i="1" dirty="0"/>
              <a:t>Sociale arrangementer og forældrerepræsentanter</a:t>
            </a:r>
          </a:p>
          <a:p>
            <a:pPr marL="342900" indent="-342900">
              <a:buFontTx/>
              <a:buChar char="-"/>
            </a:pPr>
            <a:r>
              <a:rPr lang="da-DK" sz="2100" i="1" dirty="0"/>
              <a:t>Skolebestyrelsens arbejde og forældrenes bindeled til skolebestyrelsen via kontaktforældre</a:t>
            </a:r>
          </a:p>
          <a:p>
            <a:pPr marL="342900" indent="-342900">
              <a:buFontTx/>
              <a:buChar char="-"/>
            </a:pPr>
            <a:r>
              <a:rPr lang="da-DK" sz="2100" i="1" dirty="0"/>
              <a:t>Andet…</a:t>
            </a:r>
          </a:p>
          <a:p>
            <a:pPr marL="0" indent="0">
              <a:buFont typeface="Arial" panose="020B0604020202020204" pitchFamily="34" charset="0"/>
              <a:buNone/>
            </a:pPr>
            <a:endParaRPr lang="da-DK" sz="2200" b="1" i="1" dirty="0"/>
          </a:p>
          <a:p>
            <a:pPr marL="0" indent="0">
              <a:buNone/>
            </a:pPr>
            <a:endParaRPr lang="da-DK" sz="2400" b="1" i="1" dirty="0"/>
          </a:p>
        </p:txBody>
      </p:sp>
      <p:sp>
        <p:nvSpPr>
          <p:cNvPr id="5" name="Pladsholder til slidenummer 4">
            <a:extLst>
              <a:ext uri="{FF2B5EF4-FFF2-40B4-BE49-F238E27FC236}">
                <a16:creationId xmlns:a16="http://schemas.microsoft.com/office/drawing/2014/main" id="{156FC1A2-AB15-3E56-4A7F-228B57E40DBE}"/>
              </a:ext>
            </a:extLst>
          </p:cNvPr>
          <p:cNvSpPr>
            <a:spLocks noGrp="1"/>
          </p:cNvSpPr>
          <p:nvPr>
            <p:ph type="sldNum" sz="quarter" idx="12"/>
          </p:nvPr>
        </p:nvSpPr>
        <p:spPr/>
        <p:txBody>
          <a:bodyPr/>
          <a:lstStyle/>
          <a:p>
            <a:fld id="{D84A4580-363A-0145-8839-19AD59045D19}" type="slidenum">
              <a:rPr lang="da-DK" smtClean="0"/>
              <a:t>10</a:t>
            </a:fld>
            <a:endParaRPr lang="da-DK"/>
          </a:p>
        </p:txBody>
      </p:sp>
      <p:sp>
        <p:nvSpPr>
          <p:cNvPr id="6" name="Tekstfelt 5">
            <a:extLst>
              <a:ext uri="{FF2B5EF4-FFF2-40B4-BE49-F238E27FC236}">
                <a16:creationId xmlns:a16="http://schemas.microsoft.com/office/drawing/2014/main" id="{711FACA6-F78D-EDC0-61E7-6BA410F13D00}"/>
              </a:ext>
            </a:extLst>
          </p:cNvPr>
          <p:cNvSpPr txBox="1">
            <a:spLocks noGrp="1" noRot="1" noMove="1" noResize="1" noEditPoints="1" noAdjustHandles="1" noChangeArrowheads="1" noChangeShapeType="1"/>
          </p:cNvSpPr>
          <p:nvPr/>
        </p:nvSpPr>
        <p:spPr>
          <a:xfrm>
            <a:off x="7622498" y="3725862"/>
            <a:ext cx="3043003" cy="2862322"/>
          </a:xfrm>
          <a:prstGeom prst="rect">
            <a:avLst/>
          </a:prstGeom>
          <a:noFill/>
        </p:spPr>
        <p:txBody>
          <a:bodyPr wrap="square" rtlCol="0">
            <a:spAutoFit/>
          </a:bodyPr>
          <a:lstStyle/>
          <a:p>
            <a:pPr algn="ctr"/>
            <a:r>
              <a:rPr lang="da-DK" dirty="0"/>
              <a:t>[Indsæt årshjul med relevante datoer for klassen / skolen. </a:t>
            </a:r>
            <a:br>
              <a:rPr lang="da-DK" dirty="0"/>
            </a:br>
            <a:r>
              <a:rPr lang="da-DK" dirty="0"/>
              <a:t>Findes dette ikke i forvejen? Vi anbefaler at udarbejde en oversigt, som kan printes og deles med forældre - både de tilstedeværende og fraværende på forældremødet</a:t>
            </a:r>
          </a:p>
        </p:txBody>
      </p:sp>
      <p:pic>
        <p:nvPicPr>
          <p:cNvPr id="8" name="Billede 7">
            <a:extLst>
              <a:ext uri="{FF2B5EF4-FFF2-40B4-BE49-F238E27FC236}">
                <a16:creationId xmlns:a16="http://schemas.microsoft.com/office/drawing/2014/main" id="{F681C5C2-1AE1-675E-937F-A3E033CC7567}"/>
              </a:ext>
            </a:extLst>
          </p:cNvPr>
          <p:cNvPicPr>
            <a:picLocks noChangeAspect="1"/>
          </p:cNvPicPr>
          <p:nvPr/>
        </p:nvPicPr>
        <p:blipFill>
          <a:blip r:embed="rId3"/>
          <a:stretch>
            <a:fillRect/>
          </a:stretch>
        </p:blipFill>
        <p:spPr>
          <a:xfrm>
            <a:off x="7321083" y="371015"/>
            <a:ext cx="3731721" cy="2761123"/>
          </a:xfrm>
          <a:prstGeom prst="rect">
            <a:avLst/>
          </a:prstGeom>
        </p:spPr>
      </p:pic>
    </p:spTree>
    <p:extLst>
      <p:ext uri="{BB962C8B-B14F-4D97-AF65-F5344CB8AC3E}">
        <p14:creationId xmlns:p14="http://schemas.microsoft.com/office/powerpoint/2010/main" val="870425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18FF4E75-E1FD-8258-0623-4E3DEEBADBCF}"/>
              </a:ext>
            </a:extLst>
          </p:cNvPr>
          <p:cNvSpPr>
            <a:spLocks noGrp="1"/>
          </p:cNvSpPr>
          <p:nvPr>
            <p:ph idx="1"/>
          </p:nvPr>
        </p:nvSpPr>
        <p:spPr/>
        <p:txBody>
          <a:bodyPr/>
          <a:lstStyle/>
          <a:p>
            <a:r>
              <a:rPr lang="da-DK" i="1" dirty="0"/>
              <a:t>Indsæt valgfri tekst, billede eller grafik…</a:t>
            </a:r>
          </a:p>
        </p:txBody>
      </p:sp>
      <p:sp>
        <p:nvSpPr>
          <p:cNvPr id="4" name="Titel 1">
            <a:extLst>
              <a:ext uri="{FF2B5EF4-FFF2-40B4-BE49-F238E27FC236}">
                <a16:creationId xmlns:a16="http://schemas.microsoft.com/office/drawing/2014/main" id="{777972D7-A261-785A-07BE-0D44FC180DE4}"/>
              </a:ext>
            </a:extLst>
          </p:cNvPr>
          <p:cNvSpPr txBox="1">
            <a:spLocks/>
          </p:cNvSpPr>
          <p:nvPr/>
        </p:nvSpPr>
        <p:spPr>
          <a:xfrm>
            <a:off x="655470" y="512400"/>
            <a:ext cx="5086962" cy="8691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t>Pause</a:t>
            </a:r>
          </a:p>
        </p:txBody>
      </p:sp>
    </p:spTree>
    <p:extLst>
      <p:ext uri="{BB962C8B-B14F-4D97-AF65-F5344CB8AC3E}">
        <p14:creationId xmlns:p14="http://schemas.microsoft.com/office/powerpoint/2010/main" val="378199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E447D-6300-ED4B-9B89-FEB954C2C213}"/>
              </a:ext>
            </a:extLst>
          </p:cNvPr>
          <p:cNvSpPr>
            <a:spLocks noGrp="1"/>
          </p:cNvSpPr>
          <p:nvPr>
            <p:ph type="title"/>
          </p:nvPr>
        </p:nvSpPr>
        <p:spPr>
          <a:xfrm>
            <a:off x="585216" y="365125"/>
            <a:ext cx="10768584" cy="1325563"/>
          </a:xfrm>
        </p:spPr>
        <p:txBody>
          <a:bodyPr>
            <a:normAutofit/>
          </a:bodyPr>
          <a:lstStyle/>
          <a:p>
            <a:r>
              <a:rPr lang="da-DK" dirty="0">
                <a:latin typeface="Oswald Medium" pitchFamily="2" charset="0"/>
              </a:rPr>
              <a:t>Guide til anvendelse </a:t>
            </a:r>
          </a:p>
        </p:txBody>
      </p:sp>
      <p:sp>
        <p:nvSpPr>
          <p:cNvPr id="5" name="Slide Number Placeholder 2">
            <a:extLst>
              <a:ext uri="{FF2B5EF4-FFF2-40B4-BE49-F238E27FC236}">
                <a16:creationId xmlns:a16="http://schemas.microsoft.com/office/drawing/2014/main" id="{CF0253F1-1472-2D41-AF09-B580989D1D26}"/>
              </a:ext>
            </a:extLst>
          </p:cNvPr>
          <p:cNvSpPr>
            <a:spLocks noGrp="1"/>
          </p:cNvSpPr>
          <p:nvPr>
            <p:ph type="sldNum" sz="quarter" idx="12"/>
          </p:nvPr>
        </p:nvSpPr>
        <p:spPr/>
        <p:txBody>
          <a:bodyPr/>
          <a:lstStyle/>
          <a:p>
            <a:fld id="{01EEA2C1-B1F4-AD48-833C-E97C80E28C2D}" type="slidenum">
              <a:rPr lang="en-GB" smtClean="0"/>
              <a:t>2</a:t>
            </a:fld>
            <a:endParaRPr lang="en-GB" dirty="0"/>
          </a:p>
        </p:txBody>
      </p:sp>
      <p:sp>
        <p:nvSpPr>
          <p:cNvPr id="8" name="Content Placeholder 7">
            <a:extLst>
              <a:ext uri="{FF2B5EF4-FFF2-40B4-BE49-F238E27FC236}">
                <a16:creationId xmlns:a16="http://schemas.microsoft.com/office/drawing/2014/main" id="{F2CA210D-239A-9DBC-0B28-1930323E6B36}"/>
              </a:ext>
            </a:extLst>
          </p:cNvPr>
          <p:cNvSpPr>
            <a:spLocks noGrp="1"/>
          </p:cNvSpPr>
          <p:nvPr>
            <p:ph sz="half" idx="1"/>
          </p:nvPr>
        </p:nvSpPr>
        <p:spPr>
          <a:xfrm>
            <a:off x="838200" y="2005012"/>
            <a:ext cx="10378440" cy="4487863"/>
          </a:xfrm>
        </p:spPr>
        <p:txBody>
          <a:bodyPr vert="horz" lIns="0" tIns="0" rIns="0" bIns="0" rtlCol="0" anchor="t">
            <a:noAutofit/>
          </a:bodyPr>
          <a:lstStyle/>
          <a:p>
            <a:pPr marL="0" indent="0">
              <a:buNone/>
            </a:pPr>
            <a:r>
              <a:rPr lang="da-DK" sz="2000" b="1" dirty="0">
                <a:latin typeface="Lato" panose="020F0502020204030203" pitchFamily="34" charset="0"/>
              </a:rPr>
              <a:t>Vejledning:</a:t>
            </a:r>
          </a:p>
          <a:p>
            <a:pPr marL="0" indent="0">
              <a:buNone/>
            </a:pPr>
            <a:r>
              <a:rPr lang="da-DK" sz="2000" dirty="0">
                <a:latin typeface="Lato" panose="020F0502020204030203" pitchFamily="34" charset="0"/>
              </a:rPr>
              <a:t>Denne skabelon kan anvendes til forældremødet på alle klassetrin.</a:t>
            </a:r>
          </a:p>
          <a:p>
            <a:pPr marL="0" indent="0">
              <a:buNone/>
            </a:pPr>
            <a:r>
              <a:rPr lang="da-DK" sz="2000" dirty="0">
                <a:latin typeface="Lato" panose="020F0502020204030203" pitchFamily="34" charset="0"/>
              </a:rPr>
              <a:t>I kan benytte skabelonen som en guide til, hvilke punkter I skal tale om på et forældremøde. </a:t>
            </a:r>
          </a:p>
          <a:p>
            <a:pPr marL="0" indent="0">
              <a:buNone/>
            </a:pPr>
            <a:r>
              <a:rPr lang="da-DK" sz="2000" dirty="0">
                <a:latin typeface="Lato" panose="020F0502020204030203" pitchFamily="34" charset="0"/>
              </a:rPr>
              <a:t>Se talepinde og guide til præsentation i noterne til hvert slide.</a:t>
            </a:r>
          </a:p>
          <a:p>
            <a:pPr marL="0" indent="0">
              <a:buNone/>
            </a:pPr>
            <a:endParaRPr lang="da-DK" sz="2000" dirty="0">
              <a:latin typeface="Lato" panose="020F0502020204030203" pitchFamily="34" charset="0"/>
            </a:endParaRPr>
          </a:p>
          <a:p>
            <a:pPr marL="0" indent="0">
              <a:buNone/>
            </a:pPr>
            <a:r>
              <a:rPr lang="da-DK" sz="2000" b="1" dirty="0">
                <a:latin typeface="Lato" panose="020F0502020204030203" pitchFamily="34" charset="0"/>
              </a:rPr>
              <a:t>Tilpasning af slides:</a:t>
            </a:r>
          </a:p>
          <a:p>
            <a:pPr marL="0" indent="0">
              <a:buNone/>
            </a:pPr>
            <a:r>
              <a:rPr lang="da-DK" sz="2000" dirty="0">
                <a:latin typeface="Lato" panose="020F0502020204030203" pitchFamily="34" charset="0"/>
              </a:rPr>
              <a:t>Det anbefales, at I indlægger skolens egen grafik og layout på alle slides i præsentationen. </a:t>
            </a:r>
          </a:p>
          <a:p>
            <a:pPr marL="0" indent="0">
              <a:buNone/>
            </a:pPr>
            <a:r>
              <a:rPr lang="da-DK" sz="2000" dirty="0">
                <a:latin typeface="Lato" panose="020F0502020204030203" pitchFamily="34" charset="0"/>
              </a:rPr>
              <a:t>På slide 11 er der lagt op til en pause i forældremødet. </a:t>
            </a:r>
          </a:p>
          <a:p>
            <a:pPr marL="0" indent="0">
              <a:buNone/>
            </a:pPr>
            <a:r>
              <a:rPr lang="da-DK" sz="2000" dirty="0">
                <a:latin typeface="Lato" panose="020F0502020204030203" pitchFamily="34" charset="0"/>
              </a:rPr>
              <a:t>Efter den indlagte pause, skal I indsætte temapræsentationer.</a:t>
            </a:r>
          </a:p>
          <a:p>
            <a:pPr marL="0" indent="0">
              <a:buNone/>
            </a:pPr>
            <a:endParaRPr lang="da-DK" sz="2000" dirty="0">
              <a:latin typeface="Lato" panose="020F0502020204030203" pitchFamily="34" charset="0"/>
            </a:endParaRPr>
          </a:p>
        </p:txBody>
      </p:sp>
    </p:spTree>
    <p:extLst>
      <p:ext uri="{BB962C8B-B14F-4D97-AF65-F5344CB8AC3E}">
        <p14:creationId xmlns:p14="http://schemas.microsoft.com/office/powerpoint/2010/main" val="1746847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B8986-1B8D-0F92-B1A3-7289A0A415F7}"/>
              </a:ext>
            </a:extLst>
          </p:cNvPr>
          <p:cNvSpPr>
            <a:spLocks noGrp="1"/>
          </p:cNvSpPr>
          <p:nvPr>
            <p:ph type="ctrTitle"/>
          </p:nvPr>
        </p:nvSpPr>
        <p:spPr>
          <a:xfrm>
            <a:off x="1524000" y="2231362"/>
            <a:ext cx="9144000" cy="2387600"/>
          </a:xfrm>
        </p:spPr>
        <p:txBody>
          <a:bodyPr/>
          <a:lstStyle/>
          <a:p>
            <a:r>
              <a:rPr lang="da-DK" dirty="0">
                <a:solidFill>
                  <a:schemeClr val="bg1"/>
                </a:solidFill>
              </a:rPr>
              <a:t>PowerPoint-skabelon</a:t>
            </a:r>
            <a:br>
              <a:rPr lang="da-DK" dirty="0">
                <a:solidFill>
                  <a:schemeClr val="bg1"/>
                </a:solidFill>
              </a:rPr>
            </a:br>
            <a:r>
              <a:rPr lang="da-DK" dirty="0">
                <a:solidFill>
                  <a:srgbClr val="FFFFFF"/>
                </a:solidFill>
              </a:rPr>
              <a:t>Guidelines</a:t>
            </a:r>
            <a:br>
              <a:rPr lang="da-DK" dirty="0">
                <a:solidFill>
                  <a:srgbClr val="FFFFFF"/>
                </a:solidFill>
              </a:rPr>
            </a:br>
            <a:endParaRPr lang="da-DK" sz="3600" dirty="0"/>
          </a:p>
        </p:txBody>
      </p:sp>
      <p:sp>
        <p:nvSpPr>
          <p:cNvPr id="3" name="Titel 1">
            <a:extLst>
              <a:ext uri="{FF2B5EF4-FFF2-40B4-BE49-F238E27FC236}">
                <a16:creationId xmlns:a16="http://schemas.microsoft.com/office/drawing/2014/main" id="{C24FC5B7-5544-65A5-26F6-C0C3C171A38B}"/>
              </a:ext>
            </a:extLst>
          </p:cNvPr>
          <p:cNvSpPr txBox="1">
            <a:spLocks/>
          </p:cNvSpPr>
          <p:nvPr/>
        </p:nvSpPr>
        <p:spPr>
          <a:xfrm>
            <a:off x="1524000" y="327025"/>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a-DK" dirty="0">
                <a:latin typeface="Oswald Medium" pitchFamily="2" charset="0"/>
              </a:rPr>
              <a:t>FORÆLDREMØDE </a:t>
            </a:r>
          </a:p>
        </p:txBody>
      </p:sp>
      <p:sp>
        <p:nvSpPr>
          <p:cNvPr id="4" name="Undertitel 2">
            <a:extLst>
              <a:ext uri="{FF2B5EF4-FFF2-40B4-BE49-F238E27FC236}">
                <a16:creationId xmlns:a16="http://schemas.microsoft.com/office/drawing/2014/main" id="{F745DA60-72BE-3534-3020-A84E86AB6A02}"/>
              </a:ext>
            </a:extLst>
          </p:cNvPr>
          <p:cNvSpPr>
            <a:spLocks noGrp="1"/>
          </p:cNvSpPr>
          <p:nvPr>
            <p:ph type="subTitle" idx="1"/>
          </p:nvPr>
        </p:nvSpPr>
        <p:spPr>
          <a:xfrm>
            <a:off x="1524000" y="2878138"/>
            <a:ext cx="9144000" cy="1655762"/>
          </a:xfrm>
        </p:spPr>
        <p:txBody>
          <a:bodyPr vert="horz" lIns="91440" tIns="45720" rIns="91440" bIns="45720" rtlCol="0">
            <a:normAutofit/>
          </a:bodyPr>
          <a:lstStyle/>
          <a:p>
            <a:r>
              <a:rPr lang="da-DK" sz="3000" dirty="0">
                <a:latin typeface="Oswald Medium" pitchFamily="2" charset="0"/>
              </a:rPr>
              <a:t>[Angiv klasse]</a:t>
            </a:r>
          </a:p>
          <a:p>
            <a:r>
              <a:rPr lang="da-DK" sz="3000" dirty="0">
                <a:latin typeface="Oswald Medium" pitchFamily="2" charset="0"/>
              </a:rPr>
              <a:t>[Dato:]</a:t>
            </a:r>
          </a:p>
          <a:p>
            <a:r>
              <a:rPr lang="da-DK" sz="3000" dirty="0">
                <a:latin typeface="Oswald Medium" pitchFamily="2" charset="0"/>
              </a:rPr>
              <a:t>[Sted:]</a:t>
            </a:r>
          </a:p>
        </p:txBody>
      </p:sp>
      <p:sp>
        <p:nvSpPr>
          <p:cNvPr id="5" name="Tekstfelt 4">
            <a:extLst>
              <a:ext uri="{FF2B5EF4-FFF2-40B4-BE49-F238E27FC236}">
                <a16:creationId xmlns:a16="http://schemas.microsoft.com/office/drawing/2014/main" id="{5174EDAE-4437-B1BA-534D-A279A94174ED}"/>
              </a:ext>
            </a:extLst>
          </p:cNvPr>
          <p:cNvSpPr txBox="1"/>
          <p:nvPr/>
        </p:nvSpPr>
        <p:spPr>
          <a:xfrm>
            <a:off x="1030324" y="5011512"/>
            <a:ext cx="10131352" cy="923330"/>
          </a:xfrm>
          <a:prstGeom prst="rect">
            <a:avLst/>
          </a:prstGeom>
          <a:solidFill>
            <a:schemeClr val="bg1"/>
          </a:solidFill>
        </p:spPr>
        <p:txBody>
          <a:bodyPr wrap="square" rtlCol="0">
            <a:spAutoFit/>
          </a:bodyPr>
          <a:lstStyle/>
          <a:p>
            <a:pPr algn="ctr"/>
            <a:r>
              <a:rPr lang="da-DK" i="1" u="sng" dirty="0"/>
              <a:t>Dette slide er et eksempel</a:t>
            </a:r>
          </a:p>
          <a:p>
            <a:pPr algn="ctr"/>
            <a:r>
              <a:rPr lang="da-DK" i="1" dirty="0"/>
              <a:t>Som skole skal I indsætte egen skolegrafik og layout på dette og følgende slides.</a:t>
            </a:r>
          </a:p>
          <a:p>
            <a:pPr algn="ctr"/>
            <a:r>
              <a:rPr lang="da-DK" i="1" dirty="0"/>
              <a:t>Se vejledning i noter</a:t>
            </a:r>
          </a:p>
        </p:txBody>
      </p:sp>
    </p:spTree>
    <p:extLst>
      <p:ext uri="{BB962C8B-B14F-4D97-AF65-F5344CB8AC3E}">
        <p14:creationId xmlns:p14="http://schemas.microsoft.com/office/powerpoint/2010/main" val="373122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744E67-651F-21D3-0115-E52241A7818E}"/>
              </a:ext>
            </a:extLst>
          </p:cNvPr>
          <p:cNvSpPr>
            <a:spLocks noGrp="1"/>
          </p:cNvSpPr>
          <p:nvPr>
            <p:ph type="title"/>
          </p:nvPr>
        </p:nvSpPr>
        <p:spPr>
          <a:xfrm>
            <a:off x="539646" y="360000"/>
            <a:ext cx="5556354" cy="869193"/>
          </a:xfrm>
        </p:spPr>
        <p:txBody>
          <a:bodyPr>
            <a:noAutofit/>
          </a:bodyPr>
          <a:lstStyle/>
          <a:p>
            <a:r>
              <a:rPr lang="da-DK" sz="3200" b="1" dirty="0"/>
              <a:t>Præsentation af klassens team</a:t>
            </a:r>
          </a:p>
        </p:txBody>
      </p:sp>
      <p:sp>
        <p:nvSpPr>
          <p:cNvPr id="3" name="Pladsholder til billede 2">
            <a:extLst>
              <a:ext uri="{FF2B5EF4-FFF2-40B4-BE49-F238E27FC236}">
                <a16:creationId xmlns:a16="http://schemas.microsoft.com/office/drawing/2014/main" id="{28B28579-F102-16AC-AE94-5DD110F77D3F}"/>
              </a:ext>
            </a:extLst>
          </p:cNvPr>
          <p:cNvSpPr>
            <a:spLocks noGrp="1"/>
          </p:cNvSpPr>
          <p:nvPr>
            <p:ph type="pic" idx="1"/>
          </p:nvPr>
        </p:nvSpPr>
        <p:spPr/>
        <p:txBody>
          <a:bodyPr/>
          <a:lstStyle/>
          <a:p>
            <a:endParaRPr lang="da-DK" dirty="0"/>
          </a:p>
        </p:txBody>
      </p:sp>
      <p:sp>
        <p:nvSpPr>
          <p:cNvPr id="4" name="Pladsholder til tekst 3">
            <a:extLst>
              <a:ext uri="{FF2B5EF4-FFF2-40B4-BE49-F238E27FC236}">
                <a16:creationId xmlns:a16="http://schemas.microsoft.com/office/drawing/2014/main" id="{38DA0DE4-1CAF-647E-1C9E-F601E4BD253E}"/>
              </a:ext>
            </a:extLst>
          </p:cNvPr>
          <p:cNvSpPr>
            <a:spLocks noGrp="1"/>
          </p:cNvSpPr>
          <p:nvPr>
            <p:ph type="body" sz="half" idx="2"/>
          </p:nvPr>
        </p:nvSpPr>
        <p:spPr>
          <a:xfrm>
            <a:off x="719528" y="1589194"/>
            <a:ext cx="5556354" cy="5268806"/>
          </a:xfrm>
        </p:spPr>
        <p:txBody>
          <a:bodyPr>
            <a:normAutofit/>
          </a:bodyPr>
          <a:lstStyle/>
          <a:p>
            <a:pPr>
              <a:spcAft>
                <a:spcPts val="600"/>
              </a:spcAft>
            </a:pPr>
            <a:endParaRPr lang="da-DK" sz="2000" b="1" i="1" dirty="0"/>
          </a:p>
          <a:p>
            <a:pPr>
              <a:spcAft>
                <a:spcPts val="600"/>
              </a:spcAft>
            </a:pPr>
            <a:r>
              <a:rPr lang="da-DK" sz="2000" b="1" i="1" dirty="0"/>
              <a:t>Eksempelvis 3.A på Skole ABC</a:t>
            </a:r>
          </a:p>
          <a:p>
            <a:pPr>
              <a:spcAft>
                <a:spcPts val="600"/>
              </a:spcAft>
            </a:pPr>
            <a:endParaRPr lang="da-DK" sz="2000" b="1" i="1" dirty="0"/>
          </a:p>
          <a:p>
            <a:pPr marL="457200" indent="-457200">
              <a:buFont typeface="Arial" panose="020B0604020202020204" pitchFamily="34" charset="0"/>
              <a:buChar char="•"/>
            </a:pPr>
            <a:r>
              <a:rPr lang="da-DK" sz="2000" dirty="0"/>
              <a:t>Hvem er vi?</a:t>
            </a:r>
          </a:p>
          <a:p>
            <a:pPr marL="457200" indent="-457200">
              <a:buFont typeface="Arial" panose="020B0604020202020204" pitchFamily="34" charset="0"/>
              <a:buChar char="•"/>
            </a:pPr>
            <a:r>
              <a:rPr lang="da-DK" sz="2000" dirty="0"/>
              <a:t>Vores fælles mål: at børnene trives og lærer det, de skal.</a:t>
            </a:r>
          </a:p>
          <a:p>
            <a:endParaRPr lang="da-DK" sz="2000" dirty="0"/>
          </a:p>
          <a:p>
            <a:pPr marL="457200" indent="-457200">
              <a:buFont typeface="Arial" panose="020B0604020202020204" pitchFamily="34" charset="0"/>
              <a:buChar char="•"/>
            </a:pPr>
            <a:r>
              <a:rPr lang="da-DK" sz="2000" dirty="0"/>
              <a:t>Hvad er formålet med dette møde?</a:t>
            </a:r>
          </a:p>
          <a:p>
            <a:pPr marL="457200" indent="-457200">
              <a:buFont typeface="Arial" panose="020B0604020202020204" pitchFamily="34" charset="0"/>
              <a:buChar char="•"/>
            </a:pPr>
            <a:r>
              <a:rPr lang="da-DK" sz="2000" i="1" dirty="0"/>
              <a:t>[indsæt evt. skolens værdier omkring forældremøder – se eksempel i noter].</a:t>
            </a:r>
          </a:p>
          <a:p>
            <a:endParaRPr lang="da-DK" sz="2000" dirty="0"/>
          </a:p>
        </p:txBody>
      </p:sp>
      <p:sp>
        <p:nvSpPr>
          <p:cNvPr id="5" name="Pladsholder til slidenummer 4">
            <a:extLst>
              <a:ext uri="{FF2B5EF4-FFF2-40B4-BE49-F238E27FC236}">
                <a16:creationId xmlns:a16="http://schemas.microsoft.com/office/drawing/2014/main" id="{5B8D2042-08F0-7211-C642-98D8E4429D1B}"/>
              </a:ext>
            </a:extLst>
          </p:cNvPr>
          <p:cNvSpPr>
            <a:spLocks noGrp="1"/>
          </p:cNvSpPr>
          <p:nvPr>
            <p:ph type="sldNum" sz="quarter" idx="12"/>
          </p:nvPr>
        </p:nvSpPr>
        <p:spPr/>
        <p:txBody>
          <a:bodyPr/>
          <a:lstStyle/>
          <a:p>
            <a:fld id="{D84A4580-363A-0145-8839-19AD59045D19}" type="slidenum">
              <a:rPr lang="da-DK" smtClean="0"/>
              <a:t>4</a:t>
            </a:fld>
            <a:endParaRPr lang="da-DK"/>
          </a:p>
        </p:txBody>
      </p:sp>
      <p:sp>
        <p:nvSpPr>
          <p:cNvPr id="6" name="Tekstfelt 5">
            <a:extLst>
              <a:ext uri="{FF2B5EF4-FFF2-40B4-BE49-F238E27FC236}">
                <a16:creationId xmlns:a16="http://schemas.microsoft.com/office/drawing/2014/main" id="{84DEBB82-6EFF-C96F-DA49-304F013A73F8}"/>
              </a:ext>
            </a:extLst>
          </p:cNvPr>
          <p:cNvSpPr txBox="1"/>
          <p:nvPr/>
        </p:nvSpPr>
        <p:spPr>
          <a:xfrm>
            <a:off x="7545168" y="2692447"/>
            <a:ext cx="3043003" cy="646331"/>
          </a:xfrm>
          <a:prstGeom prst="rect">
            <a:avLst/>
          </a:prstGeom>
          <a:noFill/>
        </p:spPr>
        <p:txBody>
          <a:bodyPr wrap="square" rtlCol="0">
            <a:spAutoFit/>
          </a:bodyPr>
          <a:lstStyle/>
          <a:p>
            <a:pPr algn="ctr"/>
            <a:r>
              <a:rPr lang="da-DK" dirty="0"/>
              <a:t>[Indsæt foto af klassens team her]</a:t>
            </a:r>
          </a:p>
        </p:txBody>
      </p:sp>
      <p:pic>
        <p:nvPicPr>
          <p:cNvPr id="10" name="Grafik 9" descr="Børn kontur">
            <a:extLst>
              <a:ext uri="{FF2B5EF4-FFF2-40B4-BE49-F238E27FC236}">
                <a16:creationId xmlns:a16="http://schemas.microsoft.com/office/drawing/2014/main" id="{FC3D546B-A72C-CBA1-EE1D-562D2CCF986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55479" y="3814688"/>
            <a:ext cx="1788896" cy="1788896"/>
          </a:xfrm>
          <a:prstGeom prst="rect">
            <a:avLst/>
          </a:prstGeom>
        </p:spPr>
      </p:pic>
      <p:pic>
        <p:nvPicPr>
          <p:cNvPr id="11" name="Grafik 10" descr="Superhelt kvinde kontur">
            <a:extLst>
              <a:ext uri="{FF2B5EF4-FFF2-40B4-BE49-F238E27FC236}">
                <a16:creationId xmlns:a16="http://schemas.microsoft.com/office/drawing/2014/main" id="{1A2DE653-CAC0-CB17-7F58-E6D9BC6472F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22498" y="3519223"/>
            <a:ext cx="914400" cy="914400"/>
          </a:xfrm>
          <a:prstGeom prst="rect">
            <a:avLst/>
          </a:prstGeom>
        </p:spPr>
      </p:pic>
      <p:pic>
        <p:nvPicPr>
          <p:cNvPr id="12" name="Grafik 11" descr="Superhelt mand kontur">
            <a:extLst>
              <a:ext uri="{FF2B5EF4-FFF2-40B4-BE49-F238E27FC236}">
                <a16:creationId xmlns:a16="http://schemas.microsoft.com/office/drawing/2014/main" id="{98263C36-9407-7DE2-E0FD-4A79A4D709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flipH="1">
            <a:off x="9753725" y="3658787"/>
            <a:ext cx="834446" cy="914400"/>
          </a:xfrm>
          <a:prstGeom prst="rect">
            <a:avLst/>
          </a:prstGeom>
        </p:spPr>
      </p:pic>
    </p:spTree>
    <p:extLst>
      <p:ext uri="{BB962C8B-B14F-4D97-AF65-F5344CB8AC3E}">
        <p14:creationId xmlns:p14="http://schemas.microsoft.com/office/powerpoint/2010/main" val="3838310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18FF4E75-E1FD-8258-0623-4E3DEEBADBCF}"/>
              </a:ext>
            </a:extLst>
          </p:cNvPr>
          <p:cNvSpPr>
            <a:spLocks noGrp="1"/>
          </p:cNvSpPr>
          <p:nvPr>
            <p:ph idx="1"/>
          </p:nvPr>
        </p:nvSpPr>
        <p:spPr/>
        <p:txBody>
          <a:bodyPr/>
          <a:lstStyle/>
          <a:p>
            <a:pPr marL="0" indent="0">
              <a:buNone/>
            </a:pPr>
            <a:endParaRPr lang="da-DK" i="1" dirty="0"/>
          </a:p>
          <a:p>
            <a:pPr marL="0" indent="0">
              <a:buNone/>
            </a:pPr>
            <a:endParaRPr lang="da-DK" i="1" dirty="0"/>
          </a:p>
          <a:p>
            <a:pPr marL="0" indent="0">
              <a:buNone/>
            </a:pPr>
            <a:r>
              <a:rPr lang="da-DK" i="1" dirty="0"/>
              <a:t>[I kan indsætte grafik, billede eller aktiviteter fra links i noter eller valgfrit billede – tilpas ud fra jeres egne behov]</a:t>
            </a:r>
          </a:p>
        </p:txBody>
      </p:sp>
      <p:sp>
        <p:nvSpPr>
          <p:cNvPr id="4" name="Titel 1">
            <a:extLst>
              <a:ext uri="{FF2B5EF4-FFF2-40B4-BE49-F238E27FC236}">
                <a16:creationId xmlns:a16="http://schemas.microsoft.com/office/drawing/2014/main" id="{49F21787-D550-852D-EB6D-A52BAE4FBDC5}"/>
              </a:ext>
            </a:extLst>
          </p:cNvPr>
          <p:cNvSpPr txBox="1">
            <a:spLocks/>
          </p:cNvSpPr>
          <p:nvPr/>
        </p:nvSpPr>
        <p:spPr>
          <a:xfrm>
            <a:off x="655470" y="512400"/>
            <a:ext cx="8915250" cy="8691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t>Navnerunde – hvem er vi i forældregruppen?</a:t>
            </a:r>
          </a:p>
        </p:txBody>
      </p:sp>
    </p:spTree>
    <p:extLst>
      <p:ext uri="{BB962C8B-B14F-4D97-AF65-F5344CB8AC3E}">
        <p14:creationId xmlns:p14="http://schemas.microsoft.com/office/powerpoint/2010/main" val="2325331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744E67-651F-21D3-0115-E52241A7818E}"/>
              </a:ext>
            </a:extLst>
          </p:cNvPr>
          <p:cNvSpPr>
            <a:spLocks noGrp="1"/>
          </p:cNvSpPr>
          <p:nvPr>
            <p:ph type="title"/>
          </p:nvPr>
        </p:nvSpPr>
        <p:spPr>
          <a:xfrm>
            <a:off x="539646" y="360000"/>
            <a:ext cx="5556354" cy="869193"/>
          </a:xfrm>
        </p:spPr>
        <p:txBody>
          <a:bodyPr>
            <a:normAutofit/>
          </a:bodyPr>
          <a:lstStyle/>
          <a:p>
            <a:r>
              <a:rPr lang="da-DK" sz="3200" b="1" dirty="0"/>
              <a:t>Program for forældremødet</a:t>
            </a:r>
          </a:p>
        </p:txBody>
      </p:sp>
      <p:sp>
        <p:nvSpPr>
          <p:cNvPr id="3" name="Pladsholder til billede 2">
            <a:extLst>
              <a:ext uri="{FF2B5EF4-FFF2-40B4-BE49-F238E27FC236}">
                <a16:creationId xmlns:a16="http://schemas.microsoft.com/office/drawing/2014/main" id="{28B28579-F102-16AC-AE94-5DD110F77D3F}"/>
              </a:ext>
            </a:extLst>
          </p:cNvPr>
          <p:cNvSpPr>
            <a:spLocks noGrp="1"/>
          </p:cNvSpPr>
          <p:nvPr>
            <p:ph type="pic" idx="1"/>
          </p:nvPr>
        </p:nvSpPr>
        <p:spPr/>
        <p:txBody>
          <a:bodyPr/>
          <a:lstStyle/>
          <a:p>
            <a:endParaRPr lang="da-DK" dirty="0"/>
          </a:p>
        </p:txBody>
      </p:sp>
      <p:sp>
        <p:nvSpPr>
          <p:cNvPr id="4" name="Pladsholder til tekst 3">
            <a:extLst>
              <a:ext uri="{FF2B5EF4-FFF2-40B4-BE49-F238E27FC236}">
                <a16:creationId xmlns:a16="http://schemas.microsoft.com/office/drawing/2014/main" id="{38DA0DE4-1CAF-647E-1C9E-F601E4BD253E}"/>
              </a:ext>
            </a:extLst>
          </p:cNvPr>
          <p:cNvSpPr>
            <a:spLocks noGrp="1"/>
          </p:cNvSpPr>
          <p:nvPr>
            <p:ph type="body" sz="half" idx="2"/>
          </p:nvPr>
        </p:nvSpPr>
        <p:spPr>
          <a:xfrm>
            <a:off x="719528" y="1589194"/>
            <a:ext cx="5556354" cy="5268806"/>
          </a:xfrm>
        </p:spPr>
        <p:txBody>
          <a:bodyPr>
            <a:normAutofit/>
          </a:bodyPr>
          <a:lstStyle/>
          <a:p>
            <a:r>
              <a:rPr lang="da-DK" sz="2200" dirty="0"/>
              <a:t>Velkommen &amp; præsentation</a:t>
            </a:r>
          </a:p>
          <a:p>
            <a:endParaRPr lang="da-DK" sz="2200" dirty="0"/>
          </a:p>
          <a:p>
            <a:pPr marL="514350" indent="-514350">
              <a:buFont typeface="+mj-lt"/>
              <a:buAutoNum type="arabicParenR"/>
            </a:pPr>
            <a:r>
              <a:rPr lang="da-DK" sz="2200" dirty="0"/>
              <a:t>Præsentation og navnerunder (✅)</a:t>
            </a:r>
          </a:p>
          <a:p>
            <a:pPr marL="514350" indent="-514350">
              <a:buFont typeface="+mj-lt"/>
              <a:buAutoNum type="arabicParenR"/>
            </a:pPr>
            <a:r>
              <a:rPr lang="da-DK" sz="2200" dirty="0"/>
              <a:t>Valg af referent og ordstyrer</a:t>
            </a:r>
          </a:p>
          <a:p>
            <a:pPr marL="514350" indent="-514350">
              <a:buFont typeface="+mj-lt"/>
              <a:buAutoNum type="arabicParenR"/>
            </a:pPr>
            <a:r>
              <a:rPr lang="da-DK" sz="2200" dirty="0"/>
              <a:t>Vores faglige fokus i år</a:t>
            </a:r>
          </a:p>
          <a:p>
            <a:pPr marL="514350" indent="-514350">
              <a:buFont typeface="+mj-lt"/>
              <a:buAutoNum type="arabicParenR"/>
            </a:pPr>
            <a:r>
              <a:rPr lang="da-DK" sz="2200" dirty="0"/>
              <a:t>Vores sociale fokus i år</a:t>
            </a:r>
          </a:p>
          <a:p>
            <a:pPr marL="514350" indent="-514350">
              <a:buFont typeface="+mj-lt"/>
              <a:buAutoNum type="arabicParenR"/>
            </a:pPr>
            <a:r>
              <a:rPr lang="da-DK" sz="2200" dirty="0"/>
              <a:t>Praktisk: Vigtige datoer m.m.</a:t>
            </a:r>
          </a:p>
          <a:p>
            <a:pPr marL="514350" indent="-514350">
              <a:buFont typeface="+mj-lt"/>
              <a:buAutoNum type="arabicParenR"/>
            </a:pPr>
            <a:r>
              <a:rPr lang="da-DK" sz="2200" dirty="0"/>
              <a:t>Pause</a:t>
            </a:r>
          </a:p>
          <a:p>
            <a:pPr marL="514350" indent="-514350">
              <a:buFont typeface="+mj-lt"/>
              <a:buAutoNum type="arabicParenR"/>
            </a:pPr>
            <a:r>
              <a:rPr lang="da-DK" sz="2200" dirty="0"/>
              <a:t>TEMA: </a:t>
            </a:r>
            <a:r>
              <a:rPr lang="da-DK" sz="2200" i="1" dirty="0"/>
              <a:t>[Indsæt tema til klassetrinet]</a:t>
            </a:r>
          </a:p>
          <a:p>
            <a:pPr marL="514350" indent="-514350">
              <a:buFont typeface="+mj-lt"/>
              <a:buAutoNum type="arabicParenR"/>
            </a:pPr>
            <a:r>
              <a:rPr lang="da-DK" sz="2200" dirty="0"/>
              <a:t>Dialog om temaet i forældregruppen</a:t>
            </a:r>
          </a:p>
          <a:p>
            <a:pPr marL="514350" indent="-514350">
              <a:buFont typeface="+mj-lt"/>
              <a:buAutoNum type="arabicParenR"/>
            </a:pPr>
            <a:r>
              <a:rPr lang="da-DK" sz="2200" dirty="0"/>
              <a:t>Punkt fra forældre</a:t>
            </a:r>
          </a:p>
          <a:p>
            <a:pPr marL="514350" indent="-514350">
              <a:buFont typeface="+mj-lt"/>
              <a:buAutoNum type="arabicParenR"/>
            </a:pPr>
            <a:r>
              <a:rPr lang="da-DK" sz="2200" dirty="0"/>
              <a:t>Opsamling og næste skridt</a:t>
            </a:r>
          </a:p>
        </p:txBody>
      </p:sp>
      <p:sp>
        <p:nvSpPr>
          <p:cNvPr id="5" name="Pladsholder til slidenummer 4">
            <a:extLst>
              <a:ext uri="{FF2B5EF4-FFF2-40B4-BE49-F238E27FC236}">
                <a16:creationId xmlns:a16="http://schemas.microsoft.com/office/drawing/2014/main" id="{5B8D2042-08F0-7211-C642-98D8E4429D1B}"/>
              </a:ext>
            </a:extLst>
          </p:cNvPr>
          <p:cNvSpPr>
            <a:spLocks noGrp="1"/>
          </p:cNvSpPr>
          <p:nvPr>
            <p:ph type="sldNum" sz="quarter" idx="12"/>
          </p:nvPr>
        </p:nvSpPr>
        <p:spPr/>
        <p:txBody>
          <a:bodyPr/>
          <a:lstStyle/>
          <a:p>
            <a:fld id="{D84A4580-363A-0145-8839-19AD59045D19}" type="slidenum">
              <a:rPr lang="da-DK" smtClean="0"/>
              <a:t>6</a:t>
            </a:fld>
            <a:endParaRPr lang="da-DK"/>
          </a:p>
        </p:txBody>
      </p:sp>
      <p:sp>
        <p:nvSpPr>
          <p:cNvPr id="6" name="Tekstfelt 5">
            <a:extLst>
              <a:ext uri="{FF2B5EF4-FFF2-40B4-BE49-F238E27FC236}">
                <a16:creationId xmlns:a16="http://schemas.microsoft.com/office/drawing/2014/main" id="{84DEBB82-6EFF-C96F-DA49-304F013A73F8}"/>
              </a:ext>
            </a:extLst>
          </p:cNvPr>
          <p:cNvSpPr txBox="1"/>
          <p:nvPr/>
        </p:nvSpPr>
        <p:spPr>
          <a:xfrm>
            <a:off x="7622498" y="3725862"/>
            <a:ext cx="3043003" cy="369332"/>
          </a:xfrm>
          <a:prstGeom prst="rect">
            <a:avLst/>
          </a:prstGeom>
          <a:noFill/>
        </p:spPr>
        <p:txBody>
          <a:bodyPr wrap="square" rtlCol="0">
            <a:spAutoFit/>
          </a:bodyPr>
          <a:lstStyle/>
          <a:p>
            <a:pPr algn="ctr"/>
            <a:r>
              <a:rPr lang="da-DK"/>
              <a:t>[Indsæt billede her]</a:t>
            </a:r>
          </a:p>
        </p:txBody>
      </p:sp>
    </p:spTree>
    <p:extLst>
      <p:ext uri="{BB962C8B-B14F-4D97-AF65-F5344CB8AC3E}">
        <p14:creationId xmlns:p14="http://schemas.microsoft.com/office/powerpoint/2010/main" val="1307725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indhold 4">
            <a:extLst>
              <a:ext uri="{FF2B5EF4-FFF2-40B4-BE49-F238E27FC236}">
                <a16:creationId xmlns:a16="http://schemas.microsoft.com/office/drawing/2014/main" id="{EFCE61C0-0165-B40E-B0D5-568FC4350CD0}"/>
              </a:ext>
            </a:extLst>
          </p:cNvPr>
          <p:cNvSpPr>
            <a:spLocks noGrp="1"/>
          </p:cNvSpPr>
          <p:nvPr>
            <p:ph sz="half" idx="1"/>
          </p:nvPr>
        </p:nvSpPr>
        <p:spPr>
          <a:xfrm>
            <a:off x="838200" y="1825625"/>
            <a:ext cx="4753131" cy="4351338"/>
          </a:xfrm>
        </p:spPr>
        <p:txBody>
          <a:bodyPr>
            <a:normAutofit/>
          </a:bodyPr>
          <a:lstStyle/>
          <a:p>
            <a:pPr marL="0" indent="0">
              <a:buNone/>
            </a:pPr>
            <a:r>
              <a:rPr lang="da-DK" sz="2200" b="1"/>
              <a:t>Referent</a:t>
            </a:r>
          </a:p>
          <a:p>
            <a:pPr marL="0" indent="0">
              <a:buNone/>
            </a:pPr>
            <a:endParaRPr lang="da-DK" sz="2200" b="1"/>
          </a:p>
          <a:p>
            <a:r>
              <a:rPr lang="da-DK" sz="2200"/>
              <a:t>Tager noter fra mødet</a:t>
            </a:r>
          </a:p>
          <a:p>
            <a:pPr marL="457200" lvl="1" indent="0">
              <a:buNone/>
            </a:pPr>
            <a:r>
              <a:rPr lang="da-DK" sz="2000"/>
              <a:t> – skrives ind i den udleverede skabelon.</a:t>
            </a:r>
          </a:p>
          <a:p>
            <a:pPr marL="457200" lvl="1" indent="0">
              <a:buNone/>
            </a:pPr>
            <a:endParaRPr lang="da-DK" sz="1800"/>
          </a:p>
          <a:p>
            <a:r>
              <a:rPr lang="da-DK" sz="2200"/>
              <a:t>Referenten har fokus på:</a:t>
            </a:r>
          </a:p>
          <a:p>
            <a:pPr lvl="1">
              <a:buFontTx/>
              <a:buChar char="-"/>
            </a:pPr>
            <a:r>
              <a:rPr lang="da-DK" sz="2000"/>
              <a:t>Vigtige datoer</a:t>
            </a:r>
          </a:p>
          <a:p>
            <a:pPr lvl="1">
              <a:buFontTx/>
              <a:buChar char="-"/>
            </a:pPr>
            <a:r>
              <a:rPr lang="da-DK" sz="2000"/>
              <a:t>Vigtig info til forældrene</a:t>
            </a:r>
          </a:p>
          <a:p>
            <a:pPr lvl="1">
              <a:buFontTx/>
              <a:buChar char="-"/>
            </a:pPr>
            <a:r>
              <a:rPr lang="da-DK" sz="2000"/>
              <a:t>Sendes til [lærer], der passer til og sender det ud</a:t>
            </a:r>
          </a:p>
        </p:txBody>
      </p:sp>
      <p:sp>
        <p:nvSpPr>
          <p:cNvPr id="6" name="Pladsholder til indhold 5">
            <a:extLst>
              <a:ext uri="{FF2B5EF4-FFF2-40B4-BE49-F238E27FC236}">
                <a16:creationId xmlns:a16="http://schemas.microsoft.com/office/drawing/2014/main" id="{7C93F0B5-98C2-8754-E67C-677FD5A7F3E4}"/>
              </a:ext>
            </a:extLst>
          </p:cNvPr>
          <p:cNvSpPr>
            <a:spLocks noGrp="1"/>
          </p:cNvSpPr>
          <p:nvPr>
            <p:ph sz="half" idx="2"/>
          </p:nvPr>
        </p:nvSpPr>
        <p:spPr>
          <a:xfrm>
            <a:off x="5932357" y="1825625"/>
            <a:ext cx="5181600" cy="4351338"/>
          </a:xfrm>
        </p:spPr>
        <p:txBody>
          <a:bodyPr/>
          <a:lstStyle/>
          <a:p>
            <a:pPr marL="0" indent="0">
              <a:buFont typeface="Arial" panose="020B0604020202020204" pitchFamily="34" charset="0"/>
              <a:buNone/>
            </a:pPr>
            <a:r>
              <a:rPr lang="da-DK" sz="2200" b="1"/>
              <a:t>Ordstyrer</a:t>
            </a:r>
          </a:p>
          <a:p>
            <a:pPr marL="0" indent="0">
              <a:buFont typeface="Arial" panose="020B0604020202020204" pitchFamily="34" charset="0"/>
              <a:buNone/>
            </a:pPr>
            <a:endParaRPr lang="da-DK" sz="2200" b="1"/>
          </a:p>
          <a:p>
            <a:r>
              <a:rPr lang="da-DK" sz="2200"/>
              <a:t>Holder øje med tiden.</a:t>
            </a:r>
          </a:p>
          <a:p>
            <a:endParaRPr lang="da-DK" sz="2200"/>
          </a:p>
          <a:p>
            <a:r>
              <a:rPr lang="da-DK" sz="2200"/>
              <a:t>Holder styr på talerrækken, hvis flere har hånden i vejret.</a:t>
            </a:r>
          </a:p>
        </p:txBody>
      </p:sp>
      <p:sp>
        <p:nvSpPr>
          <p:cNvPr id="2" name="Titel 1">
            <a:extLst>
              <a:ext uri="{FF2B5EF4-FFF2-40B4-BE49-F238E27FC236}">
                <a16:creationId xmlns:a16="http://schemas.microsoft.com/office/drawing/2014/main" id="{C4A65753-037C-6C47-D62E-F2CEA744D15E}"/>
              </a:ext>
            </a:extLst>
          </p:cNvPr>
          <p:cNvSpPr txBox="1">
            <a:spLocks/>
          </p:cNvSpPr>
          <p:nvPr/>
        </p:nvSpPr>
        <p:spPr>
          <a:xfrm>
            <a:off x="539646" y="360000"/>
            <a:ext cx="5556354" cy="8691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da-DK" sz="3200" b="1" dirty="0"/>
          </a:p>
        </p:txBody>
      </p:sp>
      <p:sp>
        <p:nvSpPr>
          <p:cNvPr id="3" name="Titel 1">
            <a:extLst>
              <a:ext uri="{FF2B5EF4-FFF2-40B4-BE49-F238E27FC236}">
                <a16:creationId xmlns:a16="http://schemas.microsoft.com/office/drawing/2014/main" id="{17FAE6C9-A0E4-75C5-B7B8-A8EC46AAAEAD}"/>
              </a:ext>
            </a:extLst>
          </p:cNvPr>
          <p:cNvSpPr>
            <a:spLocks noGrp="1"/>
          </p:cNvSpPr>
          <p:nvPr>
            <p:ph type="title"/>
          </p:nvPr>
        </p:nvSpPr>
        <p:spPr>
          <a:xfrm>
            <a:off x="655470" y="512400"/>
            <a:ext cx="5556354" cy="869193"/>
          </a:xfrm>
        </p:spPr>
        <p:txBody>
          <a:bodyPr>
            <a:noAutofit/>
          </a:bodyPr>
          <a:lstStyle/>
          <a:p>
            <a:r>
              <a:rPr lang="da-DK" sz="3200" b="1" dirty="0"/>
              <a:t>Valg af referent og ordstyrer</a:t>
            </a:r>
          </a:p>
        </p:txBody>
      </p:sp>
    </p:spTree>
    <p:extLst>
      <p:ext uri="{BB962C8B-B14F-4D97-AF65-F5344CB8AC3E}">
        <p14:creationId xmlns:p14="http://schemas.microsoft.com/office/powerpoint/2010/main" val="70586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744E67-651F-21D3-0115-E52241A7818E}"/>
              </a:ext>
            </a:extLst>
          </p:cNvPr>
          <p:cNvSpPr>
            <a:spLocks noGrp="1"/>
          </p:cNvSpPr>
          <p:nvPr>
            <p:ph type="title"/>
          </p:nvPr>
        </p:nvSpPr>
        <p:spPr>
          <a:xfrm>
            <a:off x="539646" y="360000"/>
            <a:ext cx="5556354" cy="869193"/>
          </a:xfrm>
        </p:spPr>
        <p:txBody>
          <a:bodyPr>
            <a:normAutofit/>
          </a:bodyPr>
          <a:lstStyle/>
          <a:p>
            <a:r>
              <a:rPr lang="da-DK" sz="3200" b="1" dirty="0"/>
              <a:t>Hvad er det faglige fokus i år?</a:t>
            </a:r>
            <a:endParaRPr lang="da-DK" b="1" dirty="0"/>
          </a:p>
        </p:txBody>
      </p:sp>
      <p:sp>
        <p:nvSpPr>
          <p:cNvPr id="3" name="Pladsholder til billede 2">
            <a:extLst>
              <a:ext uri="{FF2B5EF4-FFF2-40B4-BE49-F238E27FC236}">
                <a16:creationId xmlns:a16="http://schemas.microsoft.com/office/drawing/2014/main" id="{28B28579-F102-16AC-AE94-5DD110F77D3F}"/>
              </a:ext>
            </a:extLst>
          </p:cNvPr>
          <p:cNvSpPr>
            <a:spLocks noGrp="1"/>
          </p:cNvSpPr>
          <p:nvPr>
            <p:ph type="pic" idx="1"/>
          </p:nvPr>
        </p:nvSpPr>
        <p:spPr/>
        <p:txBody>
          <a:bodyPr/>
          <a:lstStyle/>
          <a:p>
            <a:endParaRPr lang="da-DK"/>
          </a:p>
        </p:txBody>
      </p:sp>
      <p:sp>
        <p:nvSpPr>
          <p:cNvPr id="4" name="Pladsholder til tekst 3">
            <a:extLst>
              <a:ext uri="{FF2B5EF4-FFF2-40B4-BE49-F238E27FC236}">
                <a16:creationId xmlns:a16="http://schemas.microsoft.com/office/drawing/2014/main" id="{38DA0DE4-1CAF-647E-1C9E-F601E4BD253E}"/>
              </a:ext>
            </a:extLst>
          </p:cNvPr>
          <p:cNvSpPr>
            <a:spLocks noGrp="1"/>
          </p:cNvSpPr>
          <p:nvPr>
            <p:ph type="body" sz="half" idx="2"/>
          </p:nvPr>
        </p:nvSpPr>
        <p:spPr>
          <a:xfrm>
            <a:off x="719528" y="1589194"/>
            <a:ext cx="5096656" cy="5268806"/>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rPr>
              <a:t>Hvilke fag har vi?</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rPr>
              <a:t>Hvad arbejder vi med i de forskellige fag?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rPr>
              <a:t>Hvad kan I forvente af ugeplan og/eller forældrebreve?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a-DK" sz="2400" b="0" i="0" u="none" strike="noStrike" kern="1200" cap="none" spc="0" normalizeH="0" baseline="0" noProof="0" dirty="0">
                <a:ln>
                  <a:noFill/>
                </a:ln>
                <a:solidFill>
                  <a:prstClr val="black"/>
                </a:solidFill>
                <a:effectLst/>
                <a:uLnTx/>
                <a:uFillTx/>
                <a:latin typeface="Aptos" panose="02110004020202020204"/>
                <a:ea typeface="+mn-ea"/>
                <a:cs typeface="+mn-cs"/>
              </a:rPr>
              <a:t>Hvad er vores tilgang til lektier? </a:t>
            </a:r>
          </a:p>
          <a:p>
            <a:pPr lvl="1">
              <a:spcBef>
                <a:spcPts val="1000"/>
              </a:spcBef>
              <a:defRPr/>
            </a:pPr>
            <a:r>
              <a:rPr kumimoji="0" lang="da-DK" sz="2100" b="0" i="0" u="none" strike="noStrike" kern="1200" cap="none" spc="0" normalizeH="0" baseline="0" noProof="0" dirty="0">
                <a:ln>
                  <a:noFill/>
                </a:ln>
                <a:solidFill>
                  <a:prstClr val="black"/>
                </a:solidFill>
                <a:effectLst/>
                <a:uLnTx/>
                <a:uFillTx/>
                <a:latin typeface="Aptos" panose="02110004020202020204"/>
                <a:ea typeface="+mn-ea"/>
                <a:cs typeface="+mn-cs"/>
              </a:rPr>
              <a:t>- hvad forventer vi ift. lektier?</a:t>
            </a:r>
          </a:p>
          <a:p>
            <a:endParaRPr lang="da-DK" sz="2000" dirty="0"/>
          </a:p>
          <a:p>
            <a:endParaRPr lang="da-DK" sz="2200" dirty="0"/>
          </a:p>
        </p:txBody>
      </p:sp>
      <p:sp>
        <p:nvSpPr>
          <p:cNvPr id="5" name="Pladsholder til slidenummer 4">
            <a:extLst>
              <a:ext uri="{FF2B5EF4-FFF2-40B4-BE49-F238E27FC236}">
                <a16:creationId xmlns:a16="http://schemas.microsoft.com/office/drawing/2014/main" id="{5B8D2042-08F0-7211-C642-98D8E4429D1B}"/>
              </a:ext>
            </a:extLst>
          </p:cNvPr>
          <p:cNvSpPr>
            <a:spLocks noGrp="1"/>
          </p:cNvSpPr>
          <p:nvPr>
            <p:ph type="sldNum" sz="quarter" idx="12"/>
          </p:nvPr>
        </p:nvSpPr>
        <p:spPr/>
        <p:txBody>
          <a:bodyPr/>
          <a:lstStyle/>
          <a:p>
            <a:fld id="{D84A4580-363A-0145-8839-19AD59045D19}" type="slidenum">
              <a:rPr lang="da-DK" smtClean="0"/>
              <a:t>8</a:t>
            </a:fld>
            <a:endParaRPr lang="da-DK"/>
          </a:p>
        </p:txBody>
      </p:sp>
      <p:sp>
        <p:nvSpPr>
          <p:cNvPr id="6" name="Tekstfelt 5">
            <a:extLst>
              <a:ext uri="{FF2B5EF4-FFF2-40B4-BE49-F238E27FC236}">
                <a16:creationId xmlns:a16="http://schemas.microsoft.com/office/drawing/2014/main" id="{84DEBB82-6EFF-C96F-DA49-304F013A73F8}"/>
              </a:ext>
            </a:extLst>
          </p:cNvPr>
          <p:cNvSpPr txBox="1"/>
          <p:nvPr/>
        </p:nvSpPr>
        <p:spPr>
          <a:xfrm>
            <a:off x="7622498" y="3725862"/>
            <a:ext cx="3043003" cy="646331"/>
          </a:xfrm>
          <a:prstGeom prst="rect">
            <a:avLst/>
          </a:prstGeom>
          <a:noFill/>
        </p:spPr>
        <p:txBody>
          <a:bodyPr wrap="square" rtlCol="0">
            <a:spAutoFit/>
          </a:bodyPr>
          <a:lstStyle/>
          <a:p>
            <a:pPr algn="ctr"/>
            <a:r>
              <a:rPr lang="da-DK"/>
              <a:t>[Indsæt billede af undervisningsmaterialer her]</a:t>
            </a:r>
          </a:p>
        </p:txBody>
      </p:sp>
    </p:spTree>
    <p:extLst>
      <p:ext uri="{BB962C8B-B14F-4D97-AF65-F5344CB8AC3E}">
        <p14:creationId xmlns:p14="http://schemas.microsoft.com/office/powerpoint/2010/main" val="229156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744E67-651F-21D3-0115-E52241A7818E}"/>
              </a:ext>
            </a:extLst>
          </p:cNvPr>
          <p:cNvSpPr>
            <a:spLocks noGrp="1"/>
          </p:cNvSpPr>
          <p:nvPr>
            <p:ph type="title"/>
          </p:nvPr>
        </p:nvSpPr>
        <p:spPr>
          <a:xfrm>
            <a:off x="539646" y="360000"/>
            <a:ext cx="5556354" cy="869193"/>
          </a:xfrm>
        </p:spPr>
        <p:txBody>
          <a:bodyPr>
            <a:normAutofit/>
          </a:bodyPr>
          <a:lstStyle/>
          <a:p>
            <a:r>
              <a:rPr lang="da-DK" sz="3200" b="1" dirty="0"/>
              <a:t>Hvad er det social fokus i år?</a:t>
            </a:r>
            <a:endParaRPr lang="da-DK" b="1" dirty="0"/>
          </a:p>
        </p:txBody>
      </p:sp>
      <p:sp>
        <p:nvSpPr>
          <p:cNvPr id="3" name="Pladsholder til billede 2">
            <a:extLst>
              <a:ext uri="{FF2B5EF4-FFF2-40B4-BE49-F238E27FC236}">
                <a16:creationId xmlns:a16="http://schemas.microsoft.com/office/drawing/2014/main" id="{28B28579-F102-16AC-AE94-5DD110F77D3F}"/>
              </a:ext>
            </a:extLst>
          </p:cNvPr>
          <p:cNvSpPr>
            <a:spLocks noGrp="1"/>
          </p:cNvSpPr>
          <p:nvPr>
            <p:ph type="pic" idx="1"/>
          </p:nvPr>
        </p:nvSpPr>
        <p:spPr/>
        <p:txBody>
          <a:bodyPr/>
          <a:lstStyle/>
          <a:p>
            <a:endParaRPr lang="da-DK"/>
          </a:p>
        </p:txBody>
      </p:sp>
      <p:sp>
        <p:nvSpPr>
          <p:cNvPr id="4" name="Pladsholder til tekst 3">
            <a:extLst>
              <a:ext uri="{FF2B5EF4-FFF2-40B4-BE49-F238E27FC236}">
                <a16:creationId xmlns:a16="http://schemas.microsoft.com/office/drawing/2014/main" id="{38DA0DE4-1CAF-647E-1C9E-F601E4BD253E}"/>
              </a:ext>
            </a:extLst>
          </p:cNvPr>
          <p:cNvSpPr>
            <a:spLocks noGrp="1"/>
          </p:cNvSpPr>
          <p:nvPr>
            <p:ph type="body" sz="half" idx="2"/>
          </p:nvPr>
        </p:nvSpPr>
        <p:spPr>
          <a:xfrm>
            <a:off x="719528" y="1589194"/>
            <a:ext cx="5096656" cy="5268806"/>
          </a:xfrm>
        </p:spPr>
        <p:txBody>
          <a:bodyPr>
            <a:normAutofit/>
          </a:bodyPr>
          <a:lstStyle/>
          <a:p>
            <a:pPr>
              <a:spcBef>
                <a:spcPts val="0"/>
              </a:spcBef>
            </a:pPr>
            <a:r>
              <a:rPr lang="da-DK" sz="2000" b="1"/>
              <a:t>Hvad fokuserer vi på?</a:t>
            </a:r>
          </a:p>
          <a:p>
            <a:pPr>
              <a:spcBef>
                <a:spcPts val="0"/>
              </a:spcBef>
            </a:pPr>
            <a:endParaRPr lang="da-DK" sz="2000"/>
          </a:p>
          <a:p>
            <a:pPr>
              <a:spcBef>
                <a:spcPts val="0"/>
              </a:spcBef>
            </a:pPr>
            <a:endParaRPr lang="da-DK" sz="2000"/>
          </a:p>
          <a:p>
            <a:pPr marL="342900" indent="-342900">
              <a:spcBef>
                <a:spcPts val="0"/>
              </a:spcBef>
              <a:buFont typeface="Arial" panose="020B0604020202020204" pitchFamily="34" charset="0"/>
              <a:buChar char="•"/>
            </a:pPr>
            <a:r>
              <a:rPr lang="da-DK" sz="2000"/>
              <a:t>Tryghed i fællesskabet – at børnene lærer hinanden at kende og vænner sig til at arbejde sammen med forskellige. </a:t>
            </a:r>
          </a:p>
          <a:p>
            <a:pPr marL="342900" indent="-342900">
              <a:spcBef>
                <a:spcPts val="0"/>
              </a:spcBef>
              <a:buFont typeface="Arial" panose="020B0604020202020204" pitchFamily="34" charset="0"/>
              <a:buChar char="•"/>
            </a:pPr>
            <a:endParaRPr lang="da-DK" sz="2000"/>
          </a:p>
          <a:p>
            <a:pPr marL="342900" indent="-342900">
              <a:spcBef>
                <a:spcPts val="0"/>
              </a:spcBef>
              <a:buFont typeface="Arial" panose="020B0604020202020204" pitchFamily="34" charset="0"/>
              <a:buChar char="•"/>
            </a:pPr>
            <a:r>
              <a:rPr lang="da-DK" sz="2000"/>
              <a:t>Tryghed i skolegården – at børnene ved, hvordan de forholder sig til hinanden i skolegården.</a:t>
            </a:r>
          </a:p>
          <a:p>
            <a:pPr marL="342900" indent="-342900">
              <a:spcBef>
                <a:spcPts val="0"/>
              </a:spcBef>
              <a:buFont typeface="Arial" panose="020B0604020202020204" pitchFamily="34" charset="0"/>
              <a:buChar char="•"/>
            </a:pPr>
            <a:endParaRPr lang="da-DK" sz="2000"/>
          </a:p>
          <a:p>
            <a:pPr marL="342900" indent="-342900">
              <a:spcBef>
                <a:spcPts val="0"/>
              </a:spcBef>
              <a:buFont typeface="Arial" panose="020B0604020202020204" pitchFamily="34" charset="0"/>
              <a:buChar char="•"/>
            </a:pPr>
            <a:r>
              <a:rPr lang="da-DK" sz="2000"/>
              <a:t>Tryghed ved skolen – at børnene lærer vores regler at kende.</a:t>
            </a:r>
          </a:p>
          <a:p>
            <a:pPr marL="342900" indent="-342900">
              <a:spcBef>
                <a:spcPts val="0"/>
              </a:spcBef>
              <a:buFont typeface="Arial" panose="020B0604020202020204" pitchFamily="34" charset="0"/>
              <a:buChar char="•"/>
            </a:pPr>
            <a:endParaRPr lang="da-DK" sz="2000"/>
          </a:p>
          <a:p>
            <a:pPr marL="342900" indent="-342900">
              <a:spcBef>
                <a:spcPts val="0"/>
              </a:spcBef>
              <a:buFont typeface="Arial" panose="020B0604020202020204" pitchFamily="34" charset="0"/>
              <a:buChar char="•"/>
            </a:pPr>
            <a:r>
              <a:rPr lang="da-DK" sz="2000"/>
              <a:t>Tryghed ved de store børn – ”Små og store venner”/pausevenner.</a:t>
            </a:r>
          </a:p>
        </p:txBody>
      </p:sp>
      <p:sp>
        <p:nvSpPr>
          <p:cNvPr id="5" name="Pladsholder til slidenummer 4">
            <a:extLst>
              <a:ext uri="{FF2B5EF4-FFF2-40B4-BE49-F238E27FC236}">
                <a16:creationId xmlns:a16="http://schemas.microsoft.com/office/drawing/2014/main" id="{5B8D2042-08F0-7211-C642-98D8E4429D1B}"/>
              </a:ext>
            </a:extLst>
          </p:cNvPr>
          <p:cNvSpPr>
            <a:spLocks noGrp="1"/>
          </p:cNvSpPr>
          <p:nvPr>
            <p:ph type="sldNum" sz="quarter" idx="12"/>
          </p:nvPr>
        </p:nvSpPr>
        <p:spPr/>
        <p:txBody>
          <a:bodyPr/>
          <a:lstStyle/>
          <a:p>
            <a:fld id="{D84A4580-363A-0145-8839-19AD59045D19}" type="slidenum">
              <a:rPr lang="da-DK" smtClean="0"/>
              <a:t>9</a:t>
            </a:fld>
            <a:endParaRPr lang="da-DK"/>
          </a:p>
        </p:txBody>
      </p:sp>
      <p:sp>
        <p:nvSpPr>
          <p:cNvPr id="6" name="Tekstfelt 5">
            <a:extLst>
              <a:ext uri="{FF2B5EF4-FFF2-40B4-BE49-F238E27FC236}">
                <a16:creationId xmlns:a16="http://schemas.microsoft.com/office/drawing/2014/main" id="{84DEBB82-6EFF-C96F-DA49-304F013A73F8}"/>
              </a:ext>
            </a:extLst>
          </p:cNvPr>
          <p:cNvSpPr txBox="1"/>
          <p:nvPr/>
        </p:nvSpPr>
        <p:spPr>
          <a:xfrm>
            <a:off x="7622498" y="3725862"/>
            <a:ext cx="3043003" cy="923330"/>
          </a:xfrm>
          <a:prstGeom prst="rect">
            <a:avLst/>
          </a:prstGeom>
          <a:noFill/>
        </p:spPr>
        <p:txBody>
          <a:bodyPr wrap="square" rtlCol="0">
            <a:spAutoFit/>
          </a:bodyPr>
          <a:lstStyle/>
          <a:p>
            <a:pPr algn="ctr"/>
            <a:r>
              <a:rPr lang="da-DK"/>
              <a:t>[Indsæt relevant billede af det sociale fokus og/eller klassen</a:t>
            </a:r>
          </a:p>
        </p:txBody>
      </p:sp>
    </p:spTree>
    <p:extLst>
      <p:ext uri="{BB962C8B-B14F-4D97-AF65-F5344CB8AC3E}">
        <p14:creationId xmlns:p14="http://schemas.microsoft.com/office/powerpoint/2010/main" val="3047265822"/>
      </p:ext>
    </p:extLst>
  </p:cSld>
  <p:clrMapOvr>
    <a:masterClrMapping/>
  </p:clrMapOvr>
</p:sld>
</file>

<file path=ppt/theme/theme1.xml><?xml version="1.0" encoding="utf-8"?>
<a:theme xmlns:a="http://schemas.openxmlformats.org/drawingml/2006/main" name="Kontortema">
  <a:themeElements>
    <a:clrScheme name="Rø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Kontor">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A0F44673BF945418B8671198329C87E" ma:contentTypeVersion="8" ma:contentTypeDescription="Opret et nyt dokument." ma:contentTypeScope="" ma:versionID="19e59cbe2e540ebfd784ec7a6f926d79">
  <xsd:schema xmlns:xsd="http://www.w3.org/2001/XMLSchema" xmlns:xs="http://www.w3.org/2001/XMLSchema" xmlns:p="http://schemas.microsoft.com/office/2006/metadata/properties" xmlns:ns2="695967ab-da76-48a1-bba9-fa77298c0fc1" targetNamespace="http://schemas.microsoft.com/office/2006/metadata/properties" ma:root="true" ma:fieldsID="c87a56e8e1c6ad357979da2ad94d64e9" ns2:_="">
    <xsd:import namespace="695967ab-da76-48a1-bba9-fa77298c0fc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5967ab-da76-48a1-bba9-fa77298c0f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8501912-5010-4DEB-AB34-1BE4EB4784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5967ab-da76-48a1-bba9-fa77298c0f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0AFFCC0-4B08-4185-AE0B-7D7508ECEE2D}">
  <ds:schemaRefs>
    <ds:schemaRef ds:uri="http://schemas.microsoft.com/sharepoint/v3/contenttype/forms"/>
  </ds:schemaRefs>
</ds:datastoreItem>
</file>

<file path=customXml/itemProps3.xml><?xml version="1.0" encoding="utf-8"?>
<ds:datastoreItem xmlns:ds="http://schemas.openxmlformats.org/officeDocument/2006/customXml" ds:itemID="{2EDC7E58-BFF1-41D2-9585-600C391FE7DB}">
  <ds:schemaRefs>
    <ds:schemaRef ds:uri="http://purl.org/dc/dcmitype/"/>
    <ds:schemaRef ds:uri="http://schemas.microsoft.com/office/2006/documentManagement/types"/>
    <ds:schemaRef ds:uri="http://purl.org/dc/elements/1.1/"/>
    <ds:schemaRef ds:uri="http://schemas.microsoft.com/office/infopath/2007/PartnerControls"/>
    <ds:schemaRef ds:uri="http://purl.org/dc/terms/"/>
    <ds:schemaRef ds:uri="http://schemas.microsoft.com/office/2006/metadata/properties"/>
    <ds:schemaRef ds:uri="http://schemas.openxmlformats.org/package/2006/metadata/core-properties"/>
    <ds:schemaRef ds:uri="695967ab-da76-48a1-bba9-fa77298c0fc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80</TotalTime>
  <Words>2156</Words>
  <Application>Microsoft Office PowerPoint</Application>
  <PresentationFormat>Widescreen</PresentationFormat>
  <Paragraphs>198</Paragraphs>
  <Slides>11</Slides>
  <Notes>10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11</vt:i4>
      </vt:variant>
    </vt:vector>
  </HeadingPairs>
  <TitlesOfParts>
    <vt:vector size="19" baseType="lpstr">
      <vt:lpstr>Aptos</vt:lpstr>
      <vt:lpstr>Aptos Display</vt:lpstr>
      <vt:lpstr>Arial</vt:lpstr>
      <vt:lpstr>Calibri</vt:lpstr>
      <vt:lpstr>Gill Sans Infant Std</vt:lpstr>
      <vt:lpstr>Lato</vt:lpstr>
      <vt:lpstr>Oswald Medium</vt:lpstr>
      <vt:lpstr>Kontortema</vt:lpstr>
      <vt:lpstr>POWERPOINT-SKABELON FORÆLDREMØDE  </vt:lpstr>
      <vt:lpstr>Guide til anvendelse </vt:lpstr>
      <vt:lpstr>PowerPoint-skabelon Guidelines </vt:lpstr>
      <vt:lpstr>Præsentation af klassens team</vt:lpstr>
      <vt:lpstr>PowerPoint-præsentation</vt:lpstr>
      <vt:lpstr>Program for forældremødet</vt:lpstr>
      <vt:lpstr>Valg af referent og ordstyrer</vt:lpstr>
      <vt:lpstr>Hvad er det faglige fokus i år?</vt:lpstr>
      <vt:lpstr>Hvad er det social fokus i år?</vt:lpstr>
      <vt:lpstr>Praktiske informationer</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Kristoffer Joakim Martin Theil (KJMT)</dc:creator>
  <cp:lastModifiedBy>Kristoffer Joakim Martin Theil (KJMT)</cp:lastModifiedBy>
  <cp:revision>3</cp:revision>
  <dcterms:created xsi:type="dcterms:W3CDTF">2024-08-22T07:32:49Z</dcterms:created>
  <dcterms:modified xsi:type="dcterms:W3CDTF">2025-06-30T11:54:18Z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0x0101002A0F44673BF945418B8671198329C87E</vt:lpwstr>
  </property>
</Properties>
</file>