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sldIdLst>
    <p:sldId id="1082" r:id="rId5"/>
    <p:sldId id="272" r:id="rId6"/>
    <p:sldId id="1097" r:id="rId7"/>
    <p:sldId id="1099" r:id="rId8"/>
    <p:sldId id="1100" r:id="rId9"/>
    <p:sldId id="1101" r:id="rId10"/>
    <p:sldId id="1095" r:id="rId11"/>
    <p:sldId id="1087" r:id="rId1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213" autoAdjust="0"/>
  </p:normalViewPr>
  <p:slideViewPr>
    <p:cSldViewPr snapToGrid="0">
      <p:cViewPr varScale="1">
        <p:scale>
          <a:sx n="55" d="100"/>
          <a:sy n="55" d="100"/>
        </p:scale>
        <p:origin x="1072"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76C8A-3391-4432-A27C-F64BD0EF98DF}" type="datetimeFigureOut">
              <a:rPr lang="da-DK" smtClean="0"/>
              <a:t>04-06-2026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1270F5-C394-4350-A41E-F223897AA52F}" type="slidenum">
              <a:rPr lang="da-DK" smtClean="0"/>
              <a:t>‹nr.›</a:t>
            </a:fld>
            <a:endParaRPr lang="da-DK"/>
          </a:p>
        </p:txBody>
      </p:sp>
    </p:spTree>
    <p:extLst>
      <p:ext uri="{BB962C8B-B14F-4D97-AF65-F5344CB8AC3E}">
        <p14:creationId xmlns:p14="http://schemas.microsoft.com/office/powerpoint/2010/main" val="2592962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sexogsamfund.dk/emne/foraeldre"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skole.redbarnet.dk/indsatser/staerke-sammen/" TargetMode="External"/><Relationship Id="rId4" Type="http://schemas.openxmlformats.org/officeDocument/2006/relationships/hyperlink" Target="https://www.sst.dk/da/udgivelser/2015/teenage-guide"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[1 min]</a:t>
            </a:r>
          </a:p>
          <a:p>
            <a:pPr>
              <a:lnSpc>
                <a:spcPct val="107000"/>
              </a:lnSpc>
              <a:spcAft>
                <a:spcPts val="800"/>
              </a:spcAft>
            </a:pPr>
            <a:r>
              <a:rPr lang="da-DK" sz="1800" kern="100" dirty="0">
                <a:effectLst/>
                <a:latin typeface="Aptos" panose="020B0004020202020204" pitchFamily="34" charset="0"/>
                <a:ea typeface="Aptos" panose="020B0004020202020204" pitchFamily="34" charset="0"/>
                <a:cs typeface="Arial" panose="020B0604020202020204" pitchFamily="34" charset="0"/>
              </a:rPr>
              <a:t>Hvert år vil der være et tema på forældremødet, som vi dykker lidt mere ned i, for det er særligt omkring de temaer, at vi har brug for et godt samarbejde på tværs i klassen – mellem forældre, lærere og pædagoger. </a:t>
            </a:r>
          </a:p>
          <a:p>
            <a:pPr>
              <a:lnSpc>
                <a:spcPct val="107000"/>
              </a:lnSpc>
              <a:spcAft>
                <a:spcPts val="800"/>
              </a:spcAft>
            </a:pPr>
            <a:r>
              <a:rPr lang="da-DK" sz="1800" kern="100" dirty="0">
                <a:effectLst/>
                <a:latin typeface="Aptos" panose="020B0004020202020204" pitchFamily="34" charset="0"/>
                <a:ea typeface="Aptos" panose="020B0004020202020204" pitchFamily="34" charset="0"/>
                <a:cs typeface="Arial" panose="020B0604020202020204" pitchFamily="34" charset="0"/>
              </a:rPr>
              <a:t>Temaet er udvalgt, da det er vores erfaring, at det fylder i børnenes hverdag. Derfor kan temaet også påvirke børnenes trivsel her på skolen og derhjemme. Når vi tager temaet op som skole, er det for at facilitere samtaler mellem jer forældre, som giver forståelse for hinandens perspektiver. En accept af hinandens perspektiver giver et trygt fællesskab for både børn og forældre. Samtidig giver det de bedste betingelser for trivsel blandt børnene – og det må være vores fælles mål.</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Dette års tema er udviklet af Red Barnet, så nu skifter layoutet lidt. Som I kan se, handler det om ‘Krop, køn, seksualitet og grænser’.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Red Barnet takker Sex &amp; Samfund for inspiration, sparring og materialer, som er en del af dette tema.</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[Note: Dette tema kan naturligvis være relevant på flere forskellige årgange og klassetrin. Tag temaet og dialogen op på forældremødet, hvor det giver mening.]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EKSTRAMATERIALER:</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Vi kan anbefale, at I ser nærmere på ekstramaterialerne her: https://on-undervisning.dk</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Specifikt vil det være relevant for dette tema om ‘Krop, Køn, Seksualitet </a:t>
            </a:r>
            <a:r>
              <a:rPr lang="da-DK"/>
              <a:t>og Grænser</a:t>
            </a:r>
            <a:r>
              <a:rPr lang="da-DK" dirty="0"/>
              <a:t>’, at se nærmere på materialerne om ‘Digitale krænkelser’ samt ‘Identitet og idealer’: https://on-undervisning.dk/undervisningsmateriale/?yith_wcan=1&amp;product_cat=digitale-kraenkelser-og-skadeligtindhold,identitet-og-idealer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Pladsholder til slidenummer 3"/>
          <p:cNvSpPr>
            <a:spLocks noGrp="1"/>
          </p:cNvSpPr>
          <p:nvPr>
            <p:ph type="sldNum" sz="quarter" idx="5"/>
          </p:nvPr>
        </p:nvSpPr>
        <p:spPr/>
        <p:txBody>
          <a:bodyPr/>
          <a:lstStyle/>
          <a:p>
            <a:fld id="{081270F5-C394-4350-A41E-F223897AA52F}" type="slidenum">
              <a:rPr lang="da-DK" smtClean="0"/>
              <a:t>1</a:t>
            </a:fld>
            <a:endParaRPr lang="da-DK"/>
          </a:p>
        </p:txBody>
      </p:sp>
    </p:spTree>
    <p:extLst>
      <p:ext uri="{BB962C8B-B14F-4D97-AF65-F5344CB8AC3E}">
        <p14:creationId xmlns:p14="http://schemas.microsoft.com/office/powerpoint/2010/main" val="3808861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[3 min]</a:t>
            </a:r>
          </a:p>
          <a:p>
            <a:endParaRPr lang="da-DK"/>
          </a:p>
          <a:p>
            <a:r>
              <a:rPr lang="da-DK" b="1"/>
              <a:t>Hvordan arbejder vi med temaet</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u="none" strike="noStrike">
                <a:solidFill>
                  <a:srgbClr val="000000"/>
                </a:solidFill>
                <a:effectLst/>
                <a:highlight>
                  <a:srgbClr val="F5F5F5"/>
                </a:highlight>
                <a:latin typeface="Aptos" panose="020B0004020202020204" pitchFamily="34" charset="0"/>
              </a:rPr>
              <a:t>Vi tager dette tema op i år, fordi der kan ske en ændringer i barnets krop, identitet, adfærd mv, når det kommet i puberteten og går mod teenageårene.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u="none" strike="noStrike">
              <a:solidFill>
                <a:srgbClr val="000000"/>
              </a:solidFill>
              <a:effectLst/>
              <a:highlight>
                <a:srgbClr val="F5F5F5"/>
              </a:highlight>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1" i="0" u="none" strike="noStrike">
                <a:solidFill>
                  <a:srgbClr val="000000"/>
                </a:solidFill>
                <a:effectLst/>
                <a:highlight>
                  <a:srgbClr val="F5F5F5"/>
                </a:highlight>
                <a:latin typeface="Aptos" panose="020B0004020202020204" pitchFamily="34" charset="0"/>
              </a:rPr>
              <a:t>Fokus på barnet udvikling og forandringer ift. krop, seksualitet, grænser mv.</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u="none" strike="noStrike">
                <a:solidFill>
                  <a:srgbClr val="000000"/>
                </a:solidFill>
                <a:effectLst/>
                <a:highlight>
                  <a:srgbClr val="F5F5F5"/>
                </a:highlight>
                <a:latin typeface="Aptos" panose="020B0004020202020204" pitchFamily="34" charset="0"/>
              </a:rPr>
              <a:t>Vi sætter fokus på barnets udvikling og forandringer, da denne udvikling kan skabe behov for, at vi som forældre og voksne taler, lytter, er sammen med barnet på en ny måde og er opmærksomme på den udvikling, som barnet går ind i ift. køn, krop. Seksualitet og grænser.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u="none" strike="noStrike">
                <a:solidFill>
                  <a:srgbClr val="000000"/>
                </a:solidFill>
                <a:effectLst/>
                <a:highlight>
                  <a:srgbClr val="F5F5F5"/>
                </a:highlight>
                <a:latin typeface="Aptos" panose="020B0004020202020204" pitchFamily="34" charset="0"/>
              </a:rPr>
              <a:t>Det er vigtigt, at vi ser barnet som det er og respektere, at der mod teenageårene sker forandringer – både med fokus på at udvikle sin identitet, kropslig udvikling og grænser ift. køn, digital adfærd og indenfor området </a:t>
            </a:r>
            <a:r>
              <a:rPr lang="da-DK" b="0" i="0">
                <a:solidFill>
                  <a:srgbClr val="000000"/>
                </a:solidFill>
                <a:effectLst/>
                <a:highlight>
                  <a:srgbClr val="FFFFFF"/>
                </a:highlight>
                <a:latin typeface="Roboto" panose="02000000000000000000" pitchFamily="2" charset="0"/>
              </a:rPr>
              <a:t>seksual- og sundhedsundervisning og familieplanlægning</a:t>
            </a:r>
            <a:r>
              <a:rPr lang="da-DK" b="0" i="0" u="none" strike="noStrike">
                <a:solidFill>
                  <a:srgbClr val="000000"/>
                </a:solidFill>
                <a:effectLst/>
                <a:highlight>
                  <a:srgbClr val="F5F5F5"/>
                </a:highlight>
                <a:latin typeface="Aptos" panose="020B0004020202020204" pitchFamily="34" charset="0"/>
              </a:rPr>
              <a:t> (SSF) </a:t>
            </a:r>
            <a:r>
              <a:rPr lang="da-DK" b="0" i="0">
                <a:solidFill>
                  <a:srgbClr val="444444"/>
                </a:solidFill>
                <a:effectLst/>
                <a:highlight>
                  <a:srgbClr val="F5F5F5"/>
                </a:highlight>
                <a:latin typeface="Aptos" panose="020B0004020202020204" pitchFamily="34" charset="0"/>
              </a:rPr>
              <a:t>​</a:t>
            </a:r>
            <a:endParaRPr lang="da-DK" b="0" i="0">
              <a:solidFill>
                <a:srgbClr val="444444"/>
              </a:solidFill>
              <a:effectLst/>
              <a:highlight>
                <a:srgbClr val="F5F5F5"/>
              </a:highlight>
              <a:latin typeface="Calibri" panose="020F0502020204030204" pitchFamily="34" charset="0"/>
            </a:endParaRPr>
          </a:p>
          <a:p>
            <a:endParaRPr lang="da-DK"/>
          </a:p>
          <a:p>
            <a:r>
              <a:rPr lang="da-DK" b="1"/>
              <a:t>Seksual- og sundhedsundervisning og familieplanlægning:</a:t>
            </a:r>
          </a:p>
          <a:p>
            <a:r>
              <a:rPr lang="da-DK"/>
              <a:t>[Som lærer kan d</a:t>
            </a:r>
            <a:r>
              <a:rPr lang="da-DK" b="0" i="0">
                <a:solidFill>
                  <a:srgbClr val="000000"/>
                </a:solidFill>
                <a:effectLst/>
                <a:highlight>
                  <a:srgbClr val="FFFFFF"/>
                </a:highlight>
                <a:latin typeface="Roboto" panose="02000000000000000000" pitchFamily="2" charset="0"/>
              </a:rPr>
              <a:t>u indledningsvist dele med forældrene, hvad SSF (seksual- og sundhedsundervisning og familieplanlægning) generelt handler om og hvad indholdet er på de forskellige klassetrin, og hvordan det er tilpasset.]</a:t>
            </a:r>
          </a:p>
          <a:p>
            <a:r>
              <a:rPr lang="da-DK"/>
              <a:t>På mellemtrinnet handler seksualundervisning primært om sundhed, identitet, pubertet, køn, følelser og familier. Derudover kan undervisningen handle om at få kendskab til egne og andres rettigheder. Undervisning har også fokus på at styrke elevernes evner til at sætte grænser og mærke andres grænser</a:t>
            </a:r>
            <a:endParaRPr lang="da-DK" b="0" i="0">
              <a:solidFill>
                <a:srgbClr val="000000"/>
              </a:solidFill>
              <a:effectLst/>
              <a:highlight>
                <a:srgbClr val="FFFFFF"/>
              </a:highlight>
              <a:latin typeface="Roboto" panose="02000000000000000000" pitchFamily="2" charset="0"/>
            </a:endParaRPr>
          </a:p>
          <a:p>
            <a:endParaRPr lang="da-DK"/>
          </a:p>
          <a:p>
            <a:r>
              <a:rPr lang="da-DK" b="0" i="0">
                <a:solidFill>
                  <a:srgbClr val="000000"/>
                </a:solidFill>
                <a:effectLst/>
                <a:highlight>
                  <a:srgbClr val="FFFFFF"/>
                </a:highlight>
                <a:latin typeface="Roboto" panose="02000000000000000000" pitchFamily="2" charset="0"/>
              </a:rPr>
              <a:t>[Det kan være en god idé at fortælle forældre, at det, som ved alt andet undervisning, er klassens faste lærere, der planlægger, hvad der konkret skal arbejdes med, og at det betyder, at undervisningen tilpasses den enkelte klasses behov.]</a:t>
            </a:r>
          </a:p>
          <a:p>
            <a:r>
              <a:rPr lang="da-DK" b="0" i="0">
                <a:solidFill>
                  <a:srgbClr val="000000"/>
                </a:solidFill>
                <a:effectLst/>
                <a:highlight>
                  <a:srgbClr val="FFFFFF"/>
                </a:highlight>
                <a:latin typeface="Roboto" panose="02000000000000000000" pitchFamily="2" charset="0"/>
              </a:rPr>
              <a:t>Når der undervises laves der </a:t>
            </a:r>
            <a:r>
              <a:rPr lang="da-DK"/>
              <a:t>aftaler om, at hverken eleverne eller underviseren taler om sig selv eller deler private erfaringer. Undervisningen handler i stedet om, hvordan børn generelt kan have det med de emner, der tages op i undervisningen</a:t>
            </a:r>
            <a:r>
              <a:rPr lang="da-DK" b="0" i="0">
                <a:solidFill>
                  <a:srgbClr val="000000"/>
                </a:solidFill>
                <a:effectLst/>
                <a:highlight>
                  <a:srgbClr val="FFFFFF"/>
                </a:highlight>
                <a:latin typeface="Roboto" panose="02000000000000000000" pitchFamily="2" charset="0"/>
              </a:rPr>
              <a:t>.</a:t>
            </a:r>
          </a:p>
          <a:p>
            <a:endParaRPr lang="da-DK" b="0" i="0">
              <a:solidFill>
                <a:srgbClr val="000000"/>
              </a:solidFill>
              <a:effectLst/>
              <a:highlight>
                <a:srgbClr val="FFFFFF"/>
              </a:highlight>
              <a:latin typeface="Roboto" panose="02000000000000000000" pitchFamily="2" charset="0"/>
            </a:endParaRPr>
          </a:p>
          <a:p>
            <a:r>
              <a:rPr lang="da-DK" b="1" i="0">
                <a:solidFill>
                  <a:srgbClr val="000000"/>
                </a:solidFill>
                <a:effectLst/>
                <a:highlight>
                  <a:srgbClr val="FFFFFF"/>
                </a:highlight>
                <a:latin typeface="Roboto" panose="02000000000000000000" pitchFamily="2" charset="0"/>
              </a:rPr>
              <a:t>Forældrerollen:</a:t>
            </a:r>
          </a:p>
          <a:p>
            <a:r>
              <a:rPr lang="da-DK" b="0" i="0">
                <a:solidFill>
                  <a:srgbClr val="000000"/>
                </a:solidFill>
                <a:effectLst/>
                <a:highlight>
                  <a:srgbClr val="F5F5F5"/>
                </a:highlight>
                <a:latin typeface="Roboto" panose="02000000000000000000" pitchFamily="2" charset="0"/>
              </a:rPr>
              <a:t>[Som lærer kan du fortælle forældrene, at mange skoler underviser børnene i Uge Sex (f.eks. med inspiration fra Sex og Samfund), men forældres rolle er mindst lige så vigtig. ]</a:t>
            </a:r>
          </a:p>
          <a:p>
            <a:r>
              <a:rPr lang="da-DK" b="0" i="0">
                <a:solidFill>
                  <a:srgbClr val="000000"/>
                </a:solidFill>
                <a:effectLst/>
                <a:highlight>
                  <a:srgbClr val="F5F5F5"/>
                </a:highlight>
                <a:latin typeface="Roboto" panose="02000000000000000000" pitchFamily="2" charset="0"/>
              </a:rPr>
              <a:t>Forældrerollen ift. barnets udvikling omkring krop, køn, seksualitet og grænser er meget vigtig. Derfor er der til dette forældremøde fokus på hvordan forældre, kan styrke barnets forhold til køn, krop, seksualitet og grænser (specielt i en digital tid). </a:t>
            </a:r>
          </a:p>
          <a:p>
            <a:endParaRPr lang="da-DK" b="0" i="0">
              <a:solidFill>
                <a:srgbClr val="000000"/>
              </a:solidFill>
              <a:effectLst/>
              <a:highlight>
                <a:srgbClr val="F5F5F5"/>
              </a:highlight>
              <a:latin typeface="Roboto" panose="02000000000000000000" pitchFamily="2" charset="0"/>
            </a:endParaRPr>
          </a:p>
          <a:p>
            <a:r>
              <a:rPr lang="da-DK" b="0" i="0">
                <a:solidFill>
                  <a:srgbClr val="000000"/>
                </a:solidFill>
                <a:effectLst/>
                <a:highlight>
                  <a:srgbClr val="F5F5F5"/>
                </a:highlight>
                <a:latin typeface="Roboto" panose="02000000000000000000" pitchFamily="2" charset="0"/>
              </a:rPr>
              <a:t>[På næste slide kan I som skole præsentere ‘Hvorfor’ temaet er vigtigt – klik til næste slide].</a:t>
            </a:r>
          </a:p>
        </p:txBody>
      </p:sp>
      <p:sp>
        <p:nvSpPr>
          <p:cNvPr id="4" name="Pladsholder til slidenummer 3"/>
          <p:cNvSpPr>
            <a:spLocks noGrp="1"/>
          </p:cNvSpPr>
          <p:nvPr>
            <p:ph type="sldNum" sz="quarter" idx="5"/>
          </p:nvPr>
        </p:nvSpPr>
        <p:spPr/>
        <p:txBody>
          <a:bodyPr/>
          <a:lstStyle/>
          <a:p>
            <a:fld id="{081270F5-C394-4350-A41E-F223897AA52F}" type="slidenum">
              <a:rPr lang="da-DK" smtClean="0"/>
              <a:t>2</a:t>
            </a:fld>
            <a:endParaRPr lang="da-DK"/>
          </a:p>
        </p:txBody>
      </p:sp>
    </p:spTree>
    <p:extLst>
      <p:ext uri="{BB962C8B-B14F-4D97-AF65-F5344CB8AC3E}">
        <p14:creationId xmlns:p14="http://schemas.microsoft.com/office/powerpoint/2010/main" val="3018011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a:t>
            </a:r>
          </a:p>
          <a:p>
            <a:endParaRPr lang="da-DK"/>
          </a:p>
          <a:p>
            <a:r>
              <a:rPr lang="da-DK"/>
              <a:t>[Du kan indledningsvis præsentere, at temaet er vigtigt af rigtig mange grunde ift. at børnene føler sig trygge, accepterede og i trivsel. Du kan tage udgangspunkt i de følgende 3 punkter om hvorfor temaet er vigtigt]:</a:t>
            </a:r>
          </a:p>
          <a:p>
            <a:endParaRPr lang="da-DK"/>
          </a:p>
          <a:p>
            <a:r>
              <a:rPr lang="da-DK" b="1"/>
              <a:t>Krop, køn, seksualitet og grænser fylder hos børnene:</a:t>
            </a:r>
          </a:p>
          <a:p>
            <a:r>
              <a:rPr lang="da-DK" b="0"/>
              <a:t>At være på vej mod </a:t>
            </a:r>
            <a:r>
              <a:rPr lang="da-DK" b="0" err="1"/>
              <a:t>teenage</a:t>
            </a:r>
            <a:r>
              <a:rPr lang="da-DK" b="0"/>
              <a:t>-årerne er en periode, hvor der sker mange forandringer hos de unge – både kropsligt, mentalt og i social adfærd. Det er det vigtigt at bringe temaet om krop, køn, seksualitet og grænser op med børnene, da det er et område, som allerede fylder hos de unge. Det er vigtigt tale om temaet og have fokus på, hvordan de unge får en positiv tilgang til krop, køn, seksualitet og grænser samt tale om, hvordan man kan acceptere forskellighed og undgår eventuelle misforståelser om krop, køn, seksualitet og grænser, som kan skabe udfordringer for unges trivsel.</a:t>
            </a:r>
          </a:p>
          <a:p>
            <a:endParaRPr lang="da-DK" b="0"/>
          </a:p>
          <a:p>
            <a:r>
              <a:rPr lang="da-DK" b="1"/>
              <a:t>De unges viden øges om krop, køn, seksualitet, grænser og deres rettigheder </a:t>
            </a:r>
          </a:p>
          <a:p>
            <a:pPr fontAlgn="base"/>
            <a:r>
              <a:rPr lang="da-DK"/>
              <a:t>Ved at øge unges viden om krop, køn, seksualitet, grænser og deres rettigheder kan vi skabe bedre grundlag for, at de unge føler sig kropsligt tilpas og i trivsel. </a:t>
            </a:r>
          </a:p>
          <a:p>
            <a:pPr fontAlgn="base"/>
            <a:r>
              <a:rPr lang="da-DK"/>
              <a:t>Ved at tale med børn og unge om temaet kan vi give de unge nyttig viden omk. et nyt stadie i deres ungdomsliv. Som voksne og forældre kan vi støtte op om, at alle børn har rettigheder ift. deres krop, køn, seksualitet og vi kan bidrage til at skabe fælles positive grænser. Vi kan også give de unge viden om hvor de kan få hjælp, hvis de oplever svære situationer.</a:t>
            </a:r>
          </a:p>
          <a:p>
            <a:pPr fontAlgn="base"/>
            <a:r>
              <a:rPr lang="da-DK"/>
              <a:t>Rettigheder, grænser og børns ret til beskyttelse mod grænseoverskridende adfærd er yderst vigtigt ift. trivsel og indgår som obligatorisk indhold i det lovpligtige emne Sundheds- og seksualundervisning og familiekundskab (SSF) i skolen. </a:t>
            </a:r>
          </a:p>
          <a:p>
            <a:pPr fontAlgn="base"/>
            <a:endParaRPr lang="da-DK"/>
          </a:p>
          <a:p>
            <a:pPr fontAlgn="base"/>
            <a:r>
              <a:rPr lang="da-DK"/>
              <a:t>[Note: Som lærer kan du eventuelt uddybe med en snak med forældrene om skolens arbejde med SSF og andre lokale tiltag og tilbud, der kan støtte op om børn og forældre i jeres kommune eller lokalsamfund.]</a:t>
            </a:r>
          </a:p>
          <a:p>
            <a:endParaRPr lang="da-DK" b="0"/>
          </a:p>
          <a:p>
            <a:r>
              <a:rPr lang="da-DK" b="1"/>
              <a:t>Klassefællesskabet skal være et sted, hvor de unge oplever et trygt fællesskab</a:t>
            </a:r>
          </a:p>
          <a:p>
            <a:pPr fontAlgn="base"/>
            <a:r>
              <a:rPr lang="da-DK"/>
              <a:t>Temaet om krop, køn, seksualitet og grænser er tilmed vigtigt for at bidrage til et stærkt og trygt fællesskab, hvor de unge kan være dem selv. Jo tryggere et klassefællesskab er og større accept der er hinandens grænser, forskellighed ift. krop, køn og seksualitet, desto mindre er sandsynligheden for, at der kan opstå mistrivsel, mobbeproblematikker eller andre rettighedsoverskridende handlinger i fællesskabet.</a:t>
            </a:r>
          </a:p>
          <a:p>
            <a:pPr fontAlgn="base"/>
            <a:r>
              <a:rPr lang="da-DK"/>
              <a:t>Vi ønsker, at klassefællesskabet skal være et sted, hvor børnene oplever, at deres rettigheder bliver respekteret og overholdt. Et sted, hvor børnene anerkender og respektere hinandens forskelligheder i klassefællesskabet – og hvor man kan være stolt af det, man er og kan. Som skole kan vi hjælpe de unge med at sætte fokus på SSF og Krop, køn, seksualitet og grænser.</a:t>
            </a:r>
          </a:p>
          <a:p>
            <a:pPr marL="0" marR="0" lvl="0" indent="0" algn="l" defTabSz="914400" rtl="0" eaLnBrk="1" fontAlgn="base" latinLnBrk="0" hangingPunct="1">
              <a:lnSpc>
                <a:spcPct val="100000"/>
              </a:lnSpc>
              <a:spcBef>
                <a:spcPts val="0"/>
              </a:spcBef>
              <a:spcAft>
                <a:spcPts val="0"/>
              </a:spcAft>
              <a:buClrTx/>
              <a:buSzTx/>
              <a:buFontTx/>
              <a:buNone/>
              <a:tabLst/>
              <a:defRPr/>
            </a:pPr>
            <a:endParaRPr lang="da-DK"/>
          </a:p>
          <a:p>
            <a:pPr marL="0" marR="0" lvl="0" indent="0" algn="l" defTabSz="914400" rtl="0" eaLnBrk="1" fontAlgn="base" latinLnBrk="0" hangingPunct="1">
              <a:lnSpc>
                <a:spcPct val="100000"/>
              </a:lnSpc>
              <a:spcBef>
                <a:spcPts val="0"/>
              </a:spcBef>
              <a:spcAft>
                <a:spcPts val="0"/>
              </a:spcAft>
              <a:buClrTx/>
              <a:buSzTx/>
              <a:buFontTx/>
              <a:buNone/>
              <a:tabLst/>
              <a:defRPr/>
            </a:pPr>
            <a:r>
              <a:rPr lang="da-DK"/>
              <a:t>[Note: som lærer kan du præsentere overgangen til næste slide, som handler om hvad forældrene og sammen kan gøre, for at børnene oplever tryghed og trivsel ift. krop, køn, seksualitet og grænser]</a:t>
            </a:r>
          </a:p>
        </p:txBody>
      </p:sp>
      <p:sp>
        <p:nvSpPr>
          <p:cNvPr id="4" name="Pladsholder til slidenummer 3"/>
          <p:cNvSpPr>
            <a:spLocks noGrp="1"/>
          </p:cNvSpPr>
          <p:nvPr>
            <p:ph type="sldNum" sz="quarter" idx="5"/>
          </p:nvPr>
        </p:nvSpPr>
        <p:spPr/>
        <p:txBody>
          <a:bodyPr/>
          <a:lstStyle/>
          <a:p>
            <a:fld id="{081270F5-C394-4350-A41E-F223897AA52F}" type="slidenum">
              <a:rPr lang="da-DK" smtClean="0"/>
              <a:t>3</a:t>
            </a:fld>
            <a:endParaRPr lang="da-DK"/>
          </a:p>
        </p:txBody>
      </p:sp>
    </p:spTree>
    <p:extLst>
      <p:ext uri="{BB962C8B-B14F-4D97-AF65-F5344CB8AC3E}">
        <p14:creationId xmlns:p14="http://schemas.microsoft.com/office/powerpoint/2010/main" val="3897075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a:t>
            </a:r>
          </a:p>
          <a:p>
            <a:endParaRPr lang="da-DK"/>
          </a:p>
          <a:p>
            <a:pPr marL="0" marR="0" lvl="0" indent="0" algn="l" defTabSz="914400" rtl="0" eaLnBrk="1" fontAlgn="auto" latinLnBrk="0" hangingPunct="1">
              <a:lnSpc>
                <a:spcPct val="100000"/>
              </a:lnSpc>
              <a:spcBef>
                <a:spcPts val="0"/>
              </a:spcBef>
              <a:spcAft>
                <a:spcPts val="0"/>
              </a:spcAft>
              <a:buClrTx/>
              <a:buSzTx/>
              <a:buFontTx/>
              <a:buNone/>
              <a:tabLst/>
              <a:defRPr/>
            </a:pPr>
            <a:r>
              <a:rPr lang="da-DK" b="1"/>
              <a:t>Vi kan støtte barnets positive forhold til køn, krop, seksualitet og grænser:</a:t>
            </a:r>
          </a:p>
          <a:p>
            <a:r>
              <a:rPr lang="da-DK"/>
              <a:t>[Som lærer kan du præsentere, at der er 6 gode retningslinjer, som vi kan følge, når vi støtter barnets positive forhold til køn, krop, seksualitet og grænser. Dem kan du gennemgå punkt for punkt ud fra nedenstående noter. Dernæst kan du præsentere de 6 konkrete råd til forældre (på næste slide), som hænger sammen med retningslinjer nedenfor]</a:t>
            </a:r>
          </a:p>
          <a:p>
            <a:endParaRPr lang="da-DK"/>
          </a:p>
          <a:p>
            <a:r>
              <a:rPr lang="da-DK" b="1" i="0">
                <a:solidFill>
                  <a:srgbClr val="000000"/>
                </a:solidFill>
                <a:effectLst/>
                <a:highlight>
                  <a:srgbClr val="FFFFFF"/>
                </a:highlight>
                <a:latin typeface="Roboto Condensed" panose="02000000000000000000" pitchFamily="2" charset="0"/>
              </a:rPr>
              <a:t>Vi kan tale om krop, følelser og grænser med vores børn. </a:t>
            </a:r>
          </a:p>
          <a:p>
            <a:r>
              <a:rPr lang="da-DK" b="0" i="0">
                <a:solidFill>
                  <a:srgbClr val="000000"/>
                </a:solidFill>
                <a:effectLst/>
                <a:highlight>
                  <a:srgbClr val="FFFFFF"/>
                </a:highlight>
                <a:latin typeface="Roboto Condensed" panose="02000000000000000000" pitchFamily="2" charset="0"/>
              </a:rPr>
              <a:t>Men hvordan? Hvordan tager man hul på snakken? Og hvordan er man som lærer/forælder/voksen et godt forbillede?</a:t>
            </a:r>
          </a:p>
          <a:p>
            <a:pPr algn="l"/>
            <a:r>
              <a:rPr lang="da-DK" b="0" i="0">
                <a:solidFill>
                  <a:srgbClr val="000000"/>
                </a:solidFill>
                <a:effectLst/>
                <a:highlight>
                  <a:srgbClr val="FFFFFF"/>
                </a:highlight>
                <a:latin typeface="Roboto" panose="02000000000000000000" pitchFamily="2" charset="0"/>
              </a:rPr>
              <a:t>Børn og unge går med mange overvejelser om dem selv. Er jeg okay? Er jeg lige som de andre? Er der noget i vejen med mig, fordi f.eks. mit ene bryst er lidt større end det andet? Eller fordi jeg er ked af min krop?</a:t>
            </a:r>
          </a:p>
          <a:p>
            <a:pPr algn="l"/>
            <a:r>
              <a:rPr lang="da-DK" b="0" i="0">
                <a:solidFill>
                  <a:srgbClr val="000000"/>
                </a:solidFill>
                <a:effectLst/>
                <a:highlight>
                  <a:srgbClr val="FFFFFF"/>
                </a:highlight>
                <a:latin typeface="Roboto" panose="02000000000000000000" pitchFamily="2" charset="0"/>
              </a:rPr>
              <a:t>Når du taler med barnet/den unge om følelser, krop og grænser, mindsker du tvivl og usikkerhed og styrker selvværd og dit barns tro på sig selv – sørg derfor for at tage snakken med barnet.</a:t>
            </a:r>
          </a:p>
          <a:p>
            <a:endParaRPr lang="da-DK"/>
          </a:p>
          <a:p>
            <a:pPr algn="l"/>
            <a:r>
              <a:rPr lang="da-DK" b="1" i="0">
                <a:solidFill>
                  <a:srgbClr val="000000"/>
                </a:solidFill>
                <a:effectLst/>
                <a:highlight>
                  <a:srgbClr val="FFFFFF"/>
                </a:highlight>
                <a:latin typeface="Roboto Condensed" panose="02000000000000000000" pitchFamily="2" charset="0"/>
              </a:rPr>
              <a:t>Vi kan som voksne være rollemodeller</a:t>
            </a:r>
          </a:p>
          <a:p>
            <a:pPr algn="l"/>
            <a:r>
              <a:rPr lang="da-DK" b="0" i="0">
                <a:solidFill>
                  <a:srgbClr val="000000"/>
                </a:solidFill>
                <a:effectLst/>
                <a:highlight>
                  <a:srgbClr val="FFFFFF"/>
                </a:highlight>
                <a:latin typeface="Roboto" panose="02000000000000000000" pitchFamily="2" charset="0"/>
              </a:rPr>
              <a:t>Vi kan som rollemodeller fokusere på, at hjælpe barnet/den unge med at sætte ord på tanker og oplevelser. Vi kan tale åbent og ærligt,­ og lade barnet/den unge opleve os voksne som gode og trygge samtalepartnere.</a:t>
            </a:r>
          </a:p>
          <a:p>
            <a:pPr algn="l"/>
            <a:r>
              <a:rPr lang="da-DK" b="0" i="0">
                <a:solidFill>
                  <a:srgbClr val="000000"/>
                </a:solidFill>
                <a:effectLst/>
                <a:highlight>
                  <a:srgbClr val="FFFFFF"/>
                </a:highlight>
                <a:latin typeface="Roboto" panose="02000000000000000000" pitchFamily="2" charset="0"/>
              </a:rPr>
              <a:t>Afhængigt af barnets/den unges alder kan snakken handle om, hvordan man mærker og viser følelser, hvordan kroppe ser forskellige ud, hvordan vi passer på os selv på nettet, eller hvordan man ved, om man er klar til sex. Det er altid en god idé at tage udgangspunkt i noget andet end barnet/den unge selv. Det kan </a:t>
            </a:r>
            <a:r>
              <a:rPr lang="da-DK" b="0" i="0" err="1">
                <a:solidFill>
                  <a:srgbClr val="000000"/>
                </a:solidFill>
                <a:effectLst/>
                <a:highlight>
                  <a:srgbClr val="FFFFFF"/>
                </a:highlight>
                <a:latin typeface="Roboto" panose="02000000000000000000" pitchFamily="2" charset="0"/>
              </a:rPr>
              <a:t>f.eks</a:t>
            </a:r>
            <a:r>
              <a:rPr lang="da-DK" b="0" i="0">
                <a:solidFill>
                  <a:srgbClr val="000000"/>
                </a:solidFill>
                <a:effectLst/>
                <a:highlight>
                  <a:srgbClr val="FFFFFF"/>
                </a:highlight>
                <a:latin typeface="Roboto" panose="02000000000000000000" pitchFamily="2" charset="0"/>
              </a:rPr>
              <a:t> være noget, man har set i tv eller læst på nettet.</a:t>
            </a:r>
          </a:p>
          <a:p>
            <a:pPr algn="l"/>
            <a:r>
              <a:rPr lang="da-DK" b="0" i="0">
                <a:solidFill>
                  <a:srgbClr val="000000"/>
                </a:solidFill>
                <a:effectLst/>
                <a:highlight>
                  <a:srgbClr val="FFFFFF"/>
                </a:highlight>
                <a:latin typeface="Roboto" panose="02000000000000000000" pitchFamily="2" charset="0"/>
              </a:rPr>
              <a:t>Som voksne er vi rollemodeller for barnet/den unge og kan inspirere. Det er fint at være tydelig i dine holdninger, grænser og værdier ved at ytre din holdning og gå i dialog, så vi får barnet/den unge til at reflektere, og herved bidrager til, at barnet/den unge lærer at træffe beslutninger og sætte grænser ud fra, hvad der føles rigtigt eller forkert. </a:t>
            </a:r>
          </a:p>
          <a:p>
            <a:endParaRPr lang="da-DK"/>
          </a:p>
          <a:p>
            <a:pPr algn="l"/>
            <a:r>
              <a:rPr lang="da-DK" b="1" i="0">
                <a:solidFill>
                  <a:srgbClr val="000000"/>
                </a:solidFill>
                <a:effectLst/>
                <a:highlight>
                  <a:srgbClr val="FFFFFF"/>
                </a:highlight>
                <a:latin typeface="Roboto Condensed" panose="02000000000000000000" pitchFamily="2" charset="0"/>
              </a:rPr>
              <a:t>Vi kan stille os til rådighed</a:t>
            </a:r>
          </a:p>
          <a:p>
            <a:pPr algn="l"/>
            <a:r>
              <a:rPr lang="da-DK" b="0" i="0">
                <a:solidFill>
                  <a:srgbClr val="000000"/>
                </a:solidFill>
                <a:effectLst/>
                <a:highlight>
                  <a:srgbClr val="FFFFFF"/>
                </a:highlight>
                <a:latin typeface="Roboto" panose="02000000000000000000" pitchFamily="2" charset="0"/>
              </a:rPr>
              <a:t>Man kan ikke forhindre, at børn og unge kommer til at lave fejl eller træffe dårlige beslutninger.</a:t>
            </a:r>
          </a:p>
          <a:p>
            <a:pPr algn="l"/>
            <a:r>
              <a:rPr lang="da-DK" b="0" i="0">
                <a:solidFill>
                  <a:srgbClr val="000000"/>
                </a:solidFill>
                <a:effectLst/>
                <a:highlight>
                  <a:srgbClr val="FFFFFF"/>
                </a:highlight>
                <a:latin typeface="Roboto" panose="02000000000000000000" pitchFamily="2" charset="0"/>
              </a:rPr>
              <a:t>Men man kan være der, når det sker. Børn og unge skal føle sig trygge ved at komme til de voksne - også når de har kysset den forkerte, når de har fortrudt en chat på nettet eller har delt et billede på Instagram, eller hvis de oplever andre udfordringer ift. k</a:t>
            </a:r>
            <a:r>
              <a:rPr lang="da-DK"/>
              <a:t>rop, køn, seksualitet og grænser </a:t>
            </a:r>
            <a:endParaRPr lang="da-DK" b="0" i="0">
              <a:solidFill>
                <a:srgbClr val="000000"/>
              </a:solidFill>
              <a:effectLst/>
              <a:highlight>
                <a:srgbClr val="FFFFFF"/>
              </a:highlight>
              <a:latin typeface="Roboto" panose="02000000000000000000" pitchFamily="2" charset="0"/>
            </a:endParaRPr>
          </a:p>
          <a:p>
            <a:pPr algn="l"/>
            <a:r>
              <a:rPr lang="da-DK" b="0" i="0">
                <a:solidFill>
                  <a:srgbClr val="000000"/>
                </a:solidFill>
                <a:effectLst/>
                <a:highlight>
                  <a:srgbClr val="FFFFFF"/>
                </a:highlight>
                <a:latin typeface="Roboto" panose="02000000000000000000" pitchFamily="2" charset="0"/>
              </a:rPr>
              <a:t>Når dit barn/den unge kommer til os som voksne med spørgsmål, tvivl og usikkerheder, er det en kæmpe tillidserklæring og vi skal vise børnene tillid og stille os åbent til rådighed og hjælpe uden at bebrejde barnet.</a:t>
            </a:r>
          </a:p>
          <a:p>
            <a:endParaRPr lang="da-DK"/>
          </a:p>
          <a:p>
            <a:r>
              <a:rPr lang="da-DK" b="1"/>
              <a:t>Vi kan fokusere på positive normer</a:t>
            </a:r>
          </a:p>
          <a:p>
            <a:pPr algn="l"/>
            <a:r>
              <a:rPr lang="da-DK" b="0" i="0">
                <a:solidFill>
                  <a:srgbClr val="000000"/>
                </a:solidFill>
                <a:effectLst/>
                <a:highlight>
                  <a:srgbClr val="FFFFFF"/>
                </a:highlight>
                <a:latin typeface="Roboto" panose="02000000000000000000" pitchFamily="2" charset="0"/>
              </a:rPr>
              <a:t>En stereotyp generalisering af køn i samfundet er, at piger går i lyserødt tøj og leger med dukker og perleplader. Drenge er vilde, larmer og leger med biler og skydere. Mange steder i samfundet møder vi fastlåste syn på køn og hvordan børn og unge bør opføre sig. Vi ser det f.eks. i legetøjsbutikkerne, hvor legetøjet kan være opdelt i drenge- og pigeting. I daginstitutionerne, hvor lege-tilbuddene kan være forskellige til henholdsvis drenge og piger.  Og også i medierne møder vi det stereotype billede af mænd og kvinder. Men </a:t>
            </a:r>
            <a:r>
              <a:rPr lang="da-DK" b="0" i="0">
                <a:solidFill>
                  <a:srgbClr val="000000"/>
                </a:solidFill>
                <a:effectLst/>
                <a:highlight>
                  <a:srgbClr val="FFFFFF"/>
                </a:highlight>
                <a:latin typeface="Roboto Condensed" panose="02000000000000000000" pitchFamily="2" charset="0"/>
              </a:rPr>
              <a:t>børn og unge kender ikke pr. automatik de voksnes normer.</a:t>
            </a:r>
          </a:p>
          <a:p>
            <a:pPr algn="l"/>
            <a:r>
              <a:rPr lang="da-DK" b="0" i="0">
                <a:solidFill>
                  <a:srgbClr val="000000"/>
                </a:solidFill>
                <a:effectLst/>
                <a:highlight>
                  <a:srgbClr val="FFFFFF"/>
                </a:highlight>
                <a:latin typeface="Roboto" panose="02000000000000000000" pitchFamily="2" charset="0"/>
              </a:rPr>
              <a:t>Vi kan hjælpe børn og unge til at være dem, de er - og udtrykke deres køn, krop og seksualitet som de vil -  ved at give dem rum til at eksperimentere og ved at vise og fortælle, at ens køn ikke betyder, at man skal være eller se ud på en bestemt måde og at alle normer, køn og seksualitet er accepterede.</a:t>
            </a:r>
          </a:p>
          <a:p>
            <a:pPr algn="l"/>
            <a:endParaRPr lang="da-DK" b="0" i="0">
              <a:solidFill>
                <a:srgbClr val="000000"/>
              </a:solidFill>
              <a:effectLst/>
              <a:highlight>
                <a:srgbClr val="FFFFFF"/>
              </a:highlight>
              <a:latin typeface="Roboto" panose="02000000000000000000" pitchFamily="2" charset="0"/>
            </a:endParaRPr>
          </a:p>
          <a:p>
            <a:pPr algn="l"/>
            <a:r>
              <a:rPr lang="da-DK" b="1" i="0">
                <a:solidFill>
                  <a:srgbClr val="000000"/>
                </a:solidFill>
                <a:effectLst/>
                <a:highlight>
                  <a:srgbClr val="FFFFFF"/>
                </a:highlight>
                <a:latin typeface="Roboto Condensed" panose="02000000000000000000" pitchFamily="2" charset="0"/>
              </a:rPr>
              <a:t>Vi kan Boost børn og unges selvværd</a:t>
            </a:r>
          </a:p>
          <a:p>
            <a:pPr algn="l">
              <a:buFont typeface="Arial" panose="020B0604020202020204" pitchFamily="34" charset="0"/>
              <a:buNone/>
            </a:pPr>
            <a:r>
              <a:rPr lang="da-DK" b="0" i="0">
                <a:solidFill>
                  <a:srgbClr val="000000"/>
                </a:solidFill>
                <a:effectLst/>
                <a:highlight>
                  <a:srgbClr val="FFFFFF"/>
                </a:highlight>
                <a:latin typeface="Roboto" panose="02000000000000000000" pitchFamily="2" charset="0"/>
              </a:rPr>
              <a:t>Vi kan i skole, hjem og fritid have i tankerne at signalere, rose og booste børn og unges selvværd ved at fokusere på:</a:t>
            </a:r>
          </a:p>
          <a:p>
            <a:pPr algn="l">
              <a:buFont typeface="Arial" panose="020B0604020202020204" pitchFamily="34" charset="0"/>
              <a:buNone/>
            </a:pPr>
            <a:endParaRPr lang="da-DK" b="0" i="0">
              <a:solidFill>
                <a:srgbClr val="000000"/>
              </a:solidFill>
              <a:effectLst/>
              <a:highlight>
                <a:srgbClr val="FFFFFF"/>
              </a:highlight>
              <a:latin typeface="Roboto" panose="02000000000000000000" pitchFamily="2" charset="0"/>
            </a:endParaRPr>
          </a:p>
          <a:p>
            <a:pPr marL="171450" indent="-171450" algn="l">
              <a:buFontTx/>
              <a:buChar char="-"/>
            </a:pPr>
            <a:r>
              <a:rPr lang="da-DK" b="0" i="0">
                <a:solidFill>
                  <a:srgbClr val="000000"/>
                </a:solidFill>
                <a:effectLst/>
                <a:highlight>
                  <a:srgbClr val="FFFFFF"/>
                </a:highlight>
                <a:latin typeface="Roboto" panose="02000000000000000000" pitchFamily="2" charset="0"/>
              </a:rPr>
              <a:t>Børn og unge har ret til at gå i det tøj, de ønsker – også selv om det skiller sig ud af mængden.</a:t>
            </a:r>
          </a:p>
          <a:p>
            <a:pPr marL="171450" indent="-171450" algn="l">
              <a:buFontTx/>
              <a:buChar char="-"/>
            </a:pPr>
            <a:r>
              <a:rPr lang="da-DK" b="0" i="0">
                <a:solidFill>
                  <a:srgbClr val="000000"/>
                </a:solidFill>
                <a:effectLst/>
                <a:highlight>
                  <a:srgbClr val="FFFFFF"/>
                </a:highlight>
                <a:latin typeface="Roboto" panose="02000000000000000000" pitchFamily="2" charset="0"/>
              </a:rPr>
              <a:t>At overveje de ord, vi bruger om drenge og piger. Bruger vi ord som drengefarver og pigeting, fæstnes stereotype kønsnormer.</a:t>
            </a:r>
          </a:p>
          <a:p>
            <a:pPr marL="171450" indent="-171450" algn="l">
              <a:buFontTx/>
              <a:buChar char="-"/>
            </a:pPr>
            <a:r>
              <a:rPr lang="da-DK" b="0" i="0">
                <a:solidFill>
                  <a:srgbClr val="000000"/>
                </a:solidFill>
                <a:effectLst/>
                <a:highlight>
                  <a:srgbClr val="FFFFFF"/>
                </a:highlight>
                <a:latin typeface="Roboto" panose="02000000000000000000" pitchFamily="2" charset="0"/>
              </a:rPr>
              <a:t>At vise børn og unge, at der er mange måder at være sit køn. Det er fint at være en vild pige eller en stille dreng.</a:t>
            </a:r>
          </a:p>
          <a:p>
            <a:pPr algn="l"/>
            <a:endParaRPr lang="da-DK" b="0" i="0">
              <a:solidFill>
                <a:srgbClr val="000000"/>
              </a:solidFill>
              <a:effectLst/>
              <a:highlight>
                <a:srgbClr val="FFFFFF"/>
              </a:highlight>
              <a:latin typeface="Roboto" panose="02000000000000000000" pitchFamily="2" charset="0"/>
            </a:endParaRPr>
          </a:p>
          <a:p>
            <a:pPr fontAlgn="base"/>
            <a:r>
              <a:rPr lang="da-DK" b="1"/>
              <a:t>Vi kan tale om klassefællesskabet med vores børn og unge</a:t>
            </a:r>
          </a:p>
          <a:p>
            <a:pPr fontAlgn="base"/>
            <a:r>
              <a:rPr lang="da-DK"/>
              <a:t>Som skole og voksne er vi opmærksomme på, om de andre i klassen har det godt, og om der er plads til, at alle kan være en del af fællesskabet med accept af forskellige holdninger til krop, køn, seksualitet mm. , </a:t>
            </a:r>
          </a:p>
          <a:p>
            <a:pPr fontAlgn="base"/>
            <a:r>
              <a:rPr lang="da-DK"/>
              <a:t>Vi lytter til børnene og de unge og tager deres meninger alvorligt. </a:t>
            </a:r>
          </a:p>
          <a:p>
            <a:pPr fontAlgn="base"/>
            <a:r>
              <a:rPr lang="da-DK"/>
              <a:t>Det er vigtigt, at vi sætter fokus på samtalen og viser børnene, at de hører til, er værdsatte og elskede.</a:t>
            </a:r>
          </a:p>
          <a:p>
            <a:pPr fontAlgn="base"/>
            <a:endParaRPr lang="da-DK"/>
          </a:p>
          <a:p>
            <a:pPr fontAlgn="base"/>
            <a:r>
              <a:rPr lang="da-DK"/>
              <a:t>[Note: Som lærer/skole kan det nævnes, at der naturligvis gives besked til forældre, hvis der opleves udfordringer ift. krop, køn, seksualitet, grænser og mistrivsel blandt eleverne.</a:t>
            </a:r>
          </a:p>
          <a:p>
            <a:pPr fontAlgn="base"/>
            <a:r>
              <a:rPr lang="da-DK"/>
              <a:t>Det kan også oplyses, hvor forældre kan søge støtte og hjælp, hvis der er vanskeligheder eller udfordringer i familien, som man selv har svært ved at løse – f.eks. hvordan skolen kontaktes eller om tilbud i lokalområdet]</a:t>
            </a:r>
          </a:p>
        </p:txBody>
      </p:sp>
      <p:sp>
        <p:nvSpPr>
          <p:cNvPr id="4" name="Pladsholder til slidenummer 3"/>
          <p:cNvSpPr>
            <a:spLocks noGrp="1"/>
          </p:cNvSpPr>
          <p:nvPr>
            <p:ph type="sldNum" sz="quarter" idx="5"/>
          </p:nvPr>
        </p:nvSpPr>
        <p:spPr/>
        <p:txBody>
          <a:bodyPr/>
          <a:lstStyle/>
          <a:p>
            <a:fld id="{081270F5-C394-4350-A41E-F223897AA52F}" type="slidenum">
              <a:rPr lang="da-DK" smtClean="0"/>
              <a:t>4</a:t>
            </a:fld>
            <a:endParaRPr lang="da-DK"/>
          </a:p>
        </p:txBody>
      </p:sp>
    </p:spTree>
    <p:extLst>
      <p:ext uri="{BB962C8B-B14F-4D97-AF65-F5344CB8AC3E}">
        <p14:creationId xmlns:p14="http://schemas.microsoft.com/office/powerpoint/2010/main" val="3276277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a:t>
            </a:r>
          </a:p>
          <a:p>
            <a:endParaRPr lang="da-DK"/>
          </a:p>
          <a:p>
            <a:r>
              <a:rPr lang="da-DK"/>
              <a:t>[Indledning: Du kan indledningsvis præsentere, at vi som voksne kan vi spille en stor rolle ift. børn og unges forhold til kroppen, køn, seksualitet og grænser – ikke mindst ift. hvad børn og unge bør se og opleve på skærmen i den digitale tid, som vi lever i.]</a:t>
            </a:r>
          </a:p>
          <a:p>
            <a:endParaRPr lang="da-DK"/>
          </a:p>
          <a:p>
            <a:r>
              <a:rPr lang="da-DK"/>
              <a:t>De 6 følgende råd er udviklet med inspiration fra Sex &amp; Samfund og giver gode anbefalinger til at styrke barnets forhold til kroppen og brugen af sociale medier.</a:t>
            </a:r>
          </a:p>
          <a:p>
            <a:endParaRPr lang="da-DK"/>
          </a:p>
          <a:p>
            <a:r>
              <a:rPr lang="da-DK" b="1"/>
              <a:t>Vis børn og unge, at der findes forskellige kroppe:</a:t>
            </a:r>
          </a:p>
          <a:p>
            <a:r>
              <a:rPr lang="da-DK" sz="1800" b="0">
                <a:effectLst/>
                <a:latin typeface="Aptos" panose="020B0004020202020204" pitchFamily="34" charset="0"/>
                <a:ea typeface="Times New Roman" panose="02020603050405020304" pitchFamily="18" charset="0"/>
                <a:cs typeface="Aptos" panose="020B0004020202020204" pitchFamily="34" charset="0"/>
              </a:rPr>
              <a:t>Børn og unge sammenligner og spejler sig i de kroppe, de ser. Det gør alle mennesker – men specielt børn og unge, som er ved at udvikle deres identitet. Derfor er det vigtigt at blive præsenteret for, at kroppe kan se ud på mange forskellige måder. De kroppe, som børn og unge ser på sociale medier. kan ligne hinanden meget, og mange af dem lever op til nogle meget snævre normer og idealer. Men i virkeligheden er kroppe vidt forskellige.</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Vi kan tænke over, hvilke film, serier og bøger børn og unge ser og læser, og om det er med til at vise forskelligheden i kroppe. Ser barnet kun tegnefilm med smukke prinsesser, eller følger barnet kun pumpede influencere på sociale medier og profiler med glansbilleder og redigerede selfies, så er det en god idé at præsentere dem for film eller indhold med andre typer af kroppe.</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 </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b="1"/>
              <a:t>Spørg ind og vær nysgerrig</a:t>
            </a:r>
          </a:p>
          <a:p>
            <a:r>
              <a:rPr lang="da-DK" sz="1800" b="0">
                <a:effectLst/>
                <a:latin typeface="Aptos" panose="020B0004020202020204" pitchFamily="34" charset="0"/>
                <a:ea typeface="Times New Roman" panose="02020603050405020304" pitchFamily="18" charset="0"/>
                <a:cs typeface="Aptos" panose="020B0004020202020204" pitchFamily="34" charset="0"/>
              </a:rPr>
              <a:t>For mange børn og unge er livet online en forlængelse af livet uden for skærmen. </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Det, der foregår online, er altså lige så betydningsfuldt, som alt andet man oplever.</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Ligesom vi spørger ind til, hvad barn/den unge har lavet i skolen, i fritiden mv, så er det godt at spørge ind til, hvad dit barnet/den unge har lavet online:</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 Det kan eksempelvis være et nysgerrigt og åbent spørgsmål som:</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 Hvad lavede du på skærmen i dag?</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 Hvilke billeder lagde du særligt mærke til i dag?</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 </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Målet er ikke at kontrollere børn og unges adfærd online, men at vise oprigtig nysgerrighed for en stor del af dit barnets/den unges liv.</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Når vi viser interesse, kan det gøre, at barnet/den unge finder det mere naturligt også at dele de ting, som er svære online, og vi vil som voksne blive bedre til at spotte, hvis barnet/den unge pludselig ikke trives ift. krop, køn, seksualitet, grænser eller online.</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 </a:t>
            </a:r>
          </a:p>
          <a:p>
            <a:r>
              <a:rPr lang="da-DK" sz="1800" b="1">
                <a:effectLst/>
                <a:latin typeface="Aptos" panose="020B0004020202020204" pitchFamily="34" charset="0"/>
                <a:ea typeface="Times New Roman" panose="02020603050405020304" pitchFamily="18" charset="0"/>
                <a:cs typeface="Aptos" panose="020B0004020202020204" pitchFamily="34" charset="0"/>
              </a:rPr>
              <a:t>Hjælp børn og unge med at være opmærksomme online </a:t>
            </a:r>
            <a:endParaRPr lang="da-DK" sz="1800" b="0">
              <a:effectLst/>
              <a:latin typeface="Aptos" panose="020B0004020202020204" pitchFamily="34" charset="0"/>
              <a:ea typeface="Times New Roman" panose="02020603050405020304" pitchFamily="18"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At være på sociale medier kan være sjovt og uproblematisk, men det kan også være svært og dilemmafyldt. Man kan blive i tvivl, om det, man ser på sin skærm, overhovedet er virkeligt, og om de mennesker, man scroller forbi i feedet, også ser sådan ud uden for skærmen. </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Som voksne har vi en opgave i at snakke med barnet/den unge om det, man møder online. Vi kan lære børn og unge at være kritisk over for det, der er på skærmen. F.eks. kan der tales om ”Ved du, hvordan billedredigering virker?”, ”Hvad betyder en algoritme?”, ”Tror du, at det der billede er redigeret?”, ”Hvordan kan du se det?” Lad børn og unge selv få muligheden for at reflektere over spørgsmålene i stedet for bare at give dem "det rigtige svar" med det samme. På den måde kan dit børn og unge øve sig i selv at bruge det kritiske blik.</a:t>
            </a:r>
            <a:endParaRPr lang="da-DK" sz="1800" b="0">
              <a:effectLst/>
              <a:latin typeface="Aptos" panose="020B0004020202020204" pitchFamily="34" charset="0"/>
              <a:ea typeface="Aptos" panose="020B0004020202020204" pitchFamily="34" charset="0"/>
              <a:cs typeface="Aptos" panose="020B0004020202020204" pitchFamily="34" charset="0"/>
            </a:endParaRPr>
          </a:p>
          <a:p>
            <a:endParaRPr lang="da-DK" b="1"/>
          </a:p>
          <a:p>
            <a:r>
              <a:rPr lang="da-DK" b="1"/>
              <a:t>Sæt fokus på hvad kroppen kan – ikke hvordan den ser ud:</a:t>
            </a:r>
          </a:p>
          <a:p>
            <a:r>
              <a:rPr lang="da-DK" sz="1800" b="0">
                <a:effectLst/>
                <a:latin typeface="Aptos" panose="020B0004020202020204" pitchFamily="34" charset="0"/>
                <a:ea typeface="Times New Roman" panose="02020603050405020304" pitchFamily="18" charset="0"/>
                <a:cs typeface="Aptos" panose="020B0004020202020204" pitchFamily="34" charset="0"/>
              </a:rPr>
              <a:t>I vores samfund i dag er der rigtigt meget fokus på, hvordan kroppen ser ud, og sociale medier giver mulighed for at spejle sig i andres kroppe 24-7. Det kan være et stort pres at skulle forholde sig til, hvordan man ser ud, og om man passer ind i og lever op til idealerne. </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Kroppen er meget mere end udseende, og det kan derfor være godt at fokusere på, hvad den kan, frem for hvordan den ser ud.</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Måske kan kroppen løbe, danse og hoppe, få kram af nogen, vi holder af, eller sanse vores omgivelser. Den kan slappe af, nyde, være aktiv og grine.</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Ved at have fokus på alt det, kroppen kan, kan vi samtidig fjerne noget af det fokus og pres, der er på kroppens udseende.</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Eksempel: I stedet for kun at kommentere på dit børn og unges udseende, kan man lægge mærke til alle de ting, kroppen kan og gør, og i højere grad kommentere på det, f.eks.: "Det er så fedt, at din krop altid er fyldt med energi: det må være rart for dig."</a:t>
            </a:r>
            <a:endParaRPr lang="da-DK" sz="1800" b="0">
              <a:effectLst/>
              <a:latin typeface="Aptos" panose="020B0004020202020204" pitchFamily="34" charset="0"/>
              <a:ea typeface="Aptos" panose="020B0004020202020204" pitchFamily="34" charset="0"/>
              <a:cs typeface="Aptos" panose="020B0004020202020204" pitchFamily="34" charset="0"/>
            </a:endParaRPr>
          </a:p>
          <a:p>
            <a:endParaRPr lang="da-DK" sz="1800" b="1">
              <a:effectLst/>
              <a:latin typeface="Aptos" panose="020B0004020202020204" pitchFamily="34" charset="0"/>
              <a:ea typeface="Times New Roman" panose="02020603050405020304" pitchFamily="18" charset="0"/>
              <a:cs typeface="Aptos" panose="020B0004020202020204" pitchFamily="34" charset="0"/>
            </a:endParaRPr>
          </a:p>
          <a:p>
            <a:r>
              <a:rPr lang="da-DK" sz="1800" b="1">
                <a:effectLst/>
                <a:latin typeface="Aptos" panose="020B0004020202020204" pitchFamily="34" charset="0"/>
                <a:ea typeface="Times New Roman" panose="02020603050405020304" pitchFamily="18" charset="0"/>
                <a:cs typeface="Aptos" panose="020B0004020202020204" pitchFamily="34" charset="0"/>
              </a:rPr>
              <a:t>Vær en rollemodel</a:t>
            </a:r>
          </a:p>
          <a:p>
            <a:r>
              <a:rPr lang="da-DK" sz="1800" b="0">
                <a:effectLst/>
                <a:latin typeface="Aptos" panose="020B0004020202020204" pitchFamily="34" charset="0"/>
                <a:ea typeface="Times New Roman" panose="02020603050405020304" pitchFamily="18" charset="0"/>
                <a:cs typeface="Aptos" panose="020B0004020202020204" pitchFamily="34" charset="0"/>
              </a:rPr>
              <a:t>Mange af os er vokset op med, at det er ok at tale om andres kroppe. Det kan for eksempel være nogen, man ser på gaden eller i fjernsynet. man synes ser sjove eller mærkelige ud. </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Det kan også være måden, man taler om egen krop. Hvis børn og unge hører, at voksne ofte har fokus på det negative omkring kroppen, kan det smitte af på den måde, børn og unge ser på egen krop.</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Når vi kommenterer på andres eller vores egen krop, er vi nemlig med til at sige, at der er nogle kropstyper, som er bedre eller mere rigtige end andre.</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Vi kan tænke over, hvordan vi taler om andres kroppe og tænk over, hvordan vi taler om egen krop.</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1">
                <a:effectLst/>
                <a:latin typeface="Aptos" panose="020B0004020202020204" pitchFamily="34" charset="0"/>
                <a:ea typeface="Times New Roman" panose="02020603050405020304" pitchFamily="18" charset="0"/>
                <a:cs typeface="Aptos" panose="020B0004020202020204" pitchFamily="34" charset="0"/>
              </a:rPr>
              <a:t> </a:t>
            </a:r>
            <a:endParaRPr lang="da-DK" sz="1800">
              <a:effectLst/>
              <a:latin typeface="Aptos" panose="020B0004020202020204" pitchFamily="34" charset="0"/>
              <a:ea typeface="Aptos" panose="020B0004020202020204" pitchFamily="34" charset="0"/>
              <a:cs typeface="Aptos" panose="020B0004020202020204" pitchFamily="34" charset="0"/>
            </a:endParaRPr>
          </a:p>
          <a:p>
            <a:r>
              <a:rPr lang="da-DK" b="1"/>
              <a:t>Lyt og giv plads til tvivlen</a:t>
            </a:r>
          </a:p>
          <a:p>
            <a:r>
              <a:rPr lang="da-DK" sz="1800" b="0">
                <a:effectLst/>
                <a:latin typeface="Aptos" panose="020B0004020202020204" pitchFamily="34" charset="0"/>
                <a:ea typeface="Times New Roman" panose="02020603050405020304" pitchFamily="18" charset="0"/>
                <a:cs typeface="Aptos" panose="020B0004020202020204" pitchFamily="34" charset="0"/>
              </a:rPr>
              <a:t>Der kan være rigtig mange ting, som man skal leve op til som forælder, skole og voksen? Men du er ikke alene. Rigtigt mange voksne kan være i tvivl om, hvordan man skal gribe svære samtaler an med børn og unge. </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Måske er det nogle samtaler, man aldrig selv har haft - heller ikke i egen barndom.</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Der ér meget pres på forældre i dag og mange krav og forventninger at leve op til.</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Derfor er det også godt at huske, at det ikke altid er din opgave som forælder at komme med løsninger, selvom det ofte kan føles sådan. Mange gange er det nok at give plads til, at banet/den unge kan fortælle, hvordan det har det.</a:t>
            </a:r>
            <a:endParaRPr lang="da-DK" sz="1800" b="0">
              <a:effectLst/>
              <a:latin typeface="Aptos" panose="020B0004020202020204" pitchFamily="34" charset="0"/>
              <a:ea typeface="Aptos" panose="020B0004020202020204" pitchFamily="34" charset="0"/>
              <a:cs typeface="Aptos" panose="020B0004020202020204" pitchFamily="34" charset="0"/>
            </a:endParaRPr>
          </a:p>
          <a:p>
            <a:r>
              <a:rPr lang="da-DK" sz="1800" b="0">
                <a:effectLst/>
                <a:latin typeface="Aptos" panose="020B0004020202020204" pitchFamily="34" charset="0"/>
                <a:ea typeface="Times New Roman" panose="02020603050405020304" pitchFamily="18" charset="0"/>
                <a:cs typeface="Aptos" panose="020B0004020202020204" pitchFamily="34" charset="0"/>
              </a:rPr>
              <a:t>Hvis barnet/den unge er lidt usikker i forhold til sin krop, er det også en mulighed blot at bekræfte barnet i, at det ikke er alene om at have den følelse.</a:t>
            </a:r>
          </a:p>
          <a:p>
            <a:r>
              <a:rPr lang="da-DK" sz="1800" b="0">
                <a:effectLst/>
                <a:latin typeface="Aptos" panose="020B0004020202020204" pitchFamily="34" charset="0"/>
                <a:ea typeface="Times New Roman" panose="02020603050405020304" pitchFamily="18" charset="0"/>
                <a:cs typeface="Aptos" panose="020B0004020202020204" pitchFamily="34" charset="0"/>
              </a:rPr>
              <a:t> </a:t>
            </a:r>
          </a:p>
          <a:p>
            <a:r>
              <a:rPr lang="da-DK" sz="1800" b="0">
                <a:effectLst/>
                <a:latin typeface="Aptos" panose="020B0004020202020204" pitchFamily="34" charset="0"/>
                <a:ea typeface="Aptos" panose="020B0004020202020204" pitchFamily="34" charset="0"/>
                <a:cs typeface="Aptos" panose="020B0004020202020204" pitchFamily="34" charset="0"/>
              </a:rPr>
              <a:t>[Note: Som skole/lærer kan I fortælle forældrene hvordan de kan kontakte jer på skolen, hvis forældrene oplever tegn på mistrivsel ift. krop, køn, seksualitet og grænser. I kan også oplyse om jeres arbejde med SSF samt lokale tilbud og hjælp via f.eks. Sex og Samfund mv.]</a:t>
            </a:r>
          </a:p>
          <a:p>
            <a:endParaRPr lang="da-DK" sz="1800" b="0">
              <a:effectLst/>
              <a:latin typeface="Aptos" panose="020B0004020202020204" pitchFamily="34" charset="0"/>
            </a:endParaRPr>
          </a:p>
          <a:p>
            <a:r>
              <a:rPr lang="da-DK" sz="1800" b="0">
                <a:effectLst/>
                <a:latin typeface="Aptos" panose="020B0004020202020204" pitchFamily="34" charset="0"/>
              </a:rPr>
              <a:t>[Ekstra materialer og hjælp – I kan henvise til følgende links, hvis forældrene vil have mere viden og guides]:</a:t>
            </a:r>
          </a:p>
          <a:p>
            <a:endParaRPr lang="da-DK" sz="1800" b="0">
              <a:effectLst/>
              <a:latin typeface="Aptos" panose="020B0004020202020204" pitchFamily="34" charset="0"/>
            </a:endParaRPr>
          </a:p>
          <a:p>
            <a:r>
              <a:rPr lang="da-DK">
                <a:hlinkClick r:id="rId3"/>
              </a:rPr>
              <a:t>Forældre | Sex &amp; Samfund (sexogsamfund.dk)</a:t>
            </a:r>
            <a:endParaRPr lang="da-DK"/>
          </a:p>
          <a:p>
            <a:endParaRPr lang="da-DK"/>
          </a:p>
          <a:p>
            <a:r>
              <a:rPr lang="da-DK">
                <a:hlinkClick r:id="rId4"/>
              </a:rPr>
              <a:t>Teenageguide | Sundhedsstyrelsen</a:t>
            </a:r>
            <a:endParaRPr lang="da-DK"/>
          </a:p>
          <a:p>
            <a:endParaRPr lang="da-DK"/>
          </a:p>
          <a:p>
            <a:r>
              <a:rPr lang="da-DK">
                <a:hlinkClick r:id="rId5"/>
              </a:rPr>
              <a:t>Stærke Sammen - Red Barnet Skole</a:t>
            </a:r>
            <a:endParaRPr lang="da-DK"/>
          </a:p>
          <a:p>
            <a:endParaRPr lang="da-DK" b="0"/>
          </a:p>
        </p:txBody>
      </p:sp>
      <p:sp>
        <p:nvSpPr>
          <p:cNvPr id="4" name="Pladsholder til slidenummer 3"/>
          <p:cNvSpPr>
            <a:spLocks noGrp="1"/>
          </p:cNvSpPr>
          <p:nvPr>
            <p:ph type="sldNum" sz="quarter" idx="5"/>
          </p:nvPr>
        </p:nvSpPr>
        <p:spPr/>
        <p:txBody>
          <a:bodyPr/>
          <a:lstStyle/>
          <a:p>
            <a:fld id="{081270F5-C394-4350-A41E-F223897AA52F}" type="slidenum">
              <a:rPr lang="da-DK" smtClean="0"/>
              <a:t>5</a:t>
            </a:fld>
            <a:endParaRPr lang="da-DK"/>
          </a:p>
        </p:txBody>
      </p:sp>
    </p:spTree>
    <p:extLst>
      <p:ext uri="{BB962C8B-B14F-4D97-AF65-F5344CB8AC3E}">
        <p14:creationId xmlns:p14="http://schemas.microsoft.com/office/powerpoint/2010/main" val="3299854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[35 min i alt]</a:t>
            </a:r>
          </a:p>
          <a:p>
            <a:r>
              <a:rPr lang="da-DK" dirty="0"/>
              <a:t>[30 min: Forældrene går ud i grupper, og diskuterer dilemmaerne]</a:t>
            </a:r>
          </a:p>
          <a:p>
            <a:r>
              <a:rPr lang="da-DK" dirty="0"/>
              <a:t>[5 min: Opsamling i plenum]</a:t>
            </a:r>
          </a:p>
          <a:p>
            <a:r>
              <a:rPr lang="da-DK" dirty="0"/>
              <a:t> </a:t>
            </a:r>
          </a:p>
          <a:p>
            <a:r>
              <a:rPr lang="da-DK" dirty="0"/>
              <a:t>[Forberedelse: Find Dilemmaer til forældremødet i 4. </a:t>
            </a:r>
            <a:r>
              <a:rPr lang="da-DK"/>
              <a:t>klasse. </a:t>
            </a:r>
            <a:r>
              <a:rPr lang="da-DK" dirty="0"/>
              <a:t>Print ud og fordel dem blandt forældrene.]</a:t>
            </a:r>
          </a:p>
        </p:txBody>
      </p:sp>
      <p:sp>
        <p:nvSpPr>
          <p:cNvPr id="4" name="Pladsholder til slidenummer 3"/>
          <p:cNvSpPr>
            <a:spLocks noGrp="1"/>
          </p:cNvSpPr>
          <p:nvPr>
            <p:ph type="sldNum" sz="quarter" idx="5"/>
          </p:nvPr>
        </p:nvSpPr>
        <p:spPr/>
        <p:txBody>
          <a:bodyPr/>
          <a:lstStyle/>
          <a:p>
            <a:fld id="{081270F5-C394-4350-A41E-F223897AA52F}" type="slidenum">
              <a:rPr lang="da-DK" smtClean="0"/>
              <a:t>6</a:t>
            </a:fld>
            <a:endParaRPr lang="da-DK"/>
          </a:p>
        </p:txBody>
      </p:sp>
    </p:spTree>
    <p:extLst>
      <p:ext uri="{BB962C8B-B14F-4D97-AF65-F5344CB8AC3E}">
        <p14:creationId xmlns:p14="http://schemas.microsoft.com/office/powerpoint/2010/main" val="758019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a:p>
        </p:txBody>
      </p:sp>
      <p:sp>
        <p:nvSpPr>
          <p:cNvPr id="4" name="Pladsholder til slidenummer 3"/>
          <p:cNvSpPr>
            <a:spLocks noGrp="1"/>
          </p:cNvSpPr>
          <p:nvPr>
            <p:ph type="sldNum" sz="quarter" idx="5"/>
          </p:nvPr>
        </p:nvSpPr>
        <p:spPr/>
        <p:txBody>
          <a:bodyPr/>
          <a:lstStyle/>
          <a:p>
            <a:fld id="{081270F5-C394-4350-A41E-F223897AA52F}" type="slidenum">
              <a:rPr lang="da-DK" smtClean="0"/>
              <a:t>7</a:t>
            </a:fld>
            <a:endParaRPr lang="da-DK"/>
          </a:p>
        </p:txBody>
      </p:sp>
    </p:spTree>
    <p:extLst>
      <p:ext uri="{BB962C8B-B14F-4D97-AF65-F5344CB8AC3E}">
        <p14:creationId xmlns:p14="http://schemas.microsoft.com/office/powerpoint/2010/main" val="1786928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a:t>
            </a:r>
          </a:p>
          <a:p>
            <a:endParaRPr lang="da-DK"/>
          </a:p>
          <a:p>
            <a:r>
              <a:rPr lang="da-DK"/>
              <a:t>[Her kan I med fordel samle op på mødet og samle op på, hvad de næste skridt i arbejdet går ud på. I kan også orientere om næste forældremøde, hvor I også med fordel kan samle op på dette forældremøde og arbejde videre med indsatsen].</a:t>
            </a:r>
          </a:p>
        </p:txBody>
      </p:sp>
      <p:sp>
        <p:nvSpPr>
          <p:cNvPr id="4" name="Pladsholder til slidenummer 3"/>
          <p:cNvSpPr>
            <a:spLocks noGrp="1"/>
          </p:cNvSpPr>
          <p:nvPr>
            <p:ph type="sldNum" sz="quarter" idx="5"/>
          </p:nvPr>
        </p:nvSpPr>
        <p:spPr/>
        <p:txBody>
          <a:bodyPr/>
          <a:lstStyle/>
          <a:p>
            <a:fld id="{081270F5-C394-4350-A41E-F223897AA52F}" type="slidenum">
              <a:rPr lang="da-DK" smtClean="0"/>
              <a:t>8</a:t>
            </a:fld>
            <a:endParaRPr lang="da-DK"/>
          </a:p>
        </p:txBody>
      </p:sp>
    </p:spTree>
    <p:extLst>
      <p:ext uri="{BB962C8B-B14F-4D97-AF65-F5344CB8AC3E}">
        <p14:creationId xmlns:p14="http://schemas.microsoft.com/office/powerpoint/2010/main" val="41612992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Forside hvid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a:t>KLIK FOR AT TILFØJE TITEL</a:t>
            </a:r>
            <a:endParaRPr lang="da-DK"/>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tilføje undertitel</a:t>
            </a:r>
          </a:p>
        </p:txBody>
      </p:sp>
      <p:pic>
        <p:nvPicPr>
          <p:cNvPr id="7" name="Graphic 6">
            <a:extLst>
              <a:ext uri="{FF2B5EF4-FFF2-40B4-BE49-F238E27FC236}">
                <a16:creationId xmlns:a16="http://schemas.microsoft.com/office/drawing/2014/main" id="{B456FFA2-6604-0633-C2FA-5E5DEFEC7B6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56000" y="5400000"/>
            <a:ext cx="2880000" cy="1011893"/>
          </a:xfrm>
          <a:prstGeom prst="rect">
            <a:avLst/>
          </a:prstGeom>
        </p:spPr>
      </p:pic>
    </p:spTree>
    <p:extLst>
      <p:ext uri="{BB962C8B-B14F-4D97-AF65-F5344CB8AC3E}">
        <p14:creationId xmlns:p14="http://schemas.microsoft.com/office/powerpoint/2010/main" val="560603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Forside rø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err="1"/>
              <a:t>Klik</a:t>
            </a:r>
            <a:r>
              <a:rPr lang="en-GB"/>
              <a:t> for at </a:t>
            </a:r>
            <a:r>
              <a:rPr lang="en-GB" err="1"/>
              <a:t>tilføje</a:t>
            </a:r>
            <a:r>
              <a:rPr lang="en-GB"/>
              <a:t> </a:t>
            </a:r>
            <a:r>
              <a:rPr lang="en-GB" err="1"/>
              <a:t>titel</a:t>
            </a:r>
            <a:endParaRPr lang="da-DK"/>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tilføje undertitel</a:t>
            </a:r>
          </a:p>
        </p:txBody>
      </p:sp>
      <p:pic>
        <p:nvPicPr>
          <p:cNvPr id="4" name="Graphic 3">
            <a:extLst>
              <a:ext uri="{FF2B5EF4-FFF2-40B4-BE49-F238E27FC236}">
                <a16:creationId xmlns:a16="http://schemas.microsoft.com/office/drawing/2014/main" id="{B43C1208-8605-2B8E-A098-2D6F007B39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656000" y="5400000"/>
            <a:ext cx="2880000" cy="1011890"/>
          </a:xfrm>
          <a:prstGeom prst="rect">
            <a:avLst/>
          </a:prstGeom>
        </p:spPr>
      </p:pic>
    </p:spTree>
    <p:extLst>
      <p:ext uri="{BB962C8B-B14F-4D97-AF65-F5344CB8AC3E}">
        <p14:creationId xmlns:p14="http://schemas.microsoft.com/office/powerpoint/2010/main" val="1323506648"/>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Forside sor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err="1"/>
              <a:t>Klik</a:t>
            </a:r>
            <a:r>
              <a:rPr lang="en-GB"/>
              <a:t> for at </a:t>
            </a:r>
            <a:r>
              <a:rPr lang="en-GB" err="1"/>
              <a:t>tilføje</a:t>
            </a:r>
            <a:r>
              <a:rPr lang="en-GB"/>
              <a:t> </a:t>
            </a:r>
            <a:r>
              <a:rPr lang="en-GB" err="1"/>
              <a:t>titel</a:t>
            </a:r>
            <a:endParaRPr lang="da-DK"/>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tilføje undertitel</a:t>
            </a:r>
          </a:p>
        </p:txBody>
      </p:sp>
      <p:pic>
        <p:nvPicPr>
          <p:cNvPr id="4" name="Graphic 3">
            <a:extLst>
              <a:ext uri="{FF2B5EF4-FFF2-40B4-BE49-F238E27FC236}">
                <a16:creationId xmlns:a16="http://schemas.microsoft.com/office/drawing/2014/main" id="{B43C1208-8605-2B8E-A098-2D6F007B39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656000" y="5400000"/>
            <a:ext cx="2880000" cy="1011890"/>
          </a:xfrm>
          <a:prstGeom prst="rect">
            <a:avLst/>
          </a:prstGeom>
        </p:spPr>
      </p:pic>
    </p:spTree>
    <p:extLst>
      <p:ext uri="{BB962C8B-B14F-4D97-AF65-F5344CB8AC3E}">
        <p14:creationId xmlns:p14="http://schemas.microsoft.com/office/powerpoint/2010/main" val="205562903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dholdsfortegn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0F545-6D82-95BC-B6AE-7779586FF478}"/>
              </a:ext>
            </a:extLst>
          </p:cNvPr>
          <p:cNvSpPr>
            <a:spLocks noGrp="1"/>
          </p:cNvSpPr>
          <p:nvPr>
            <p:ph type="title" hasCustomPrompt="1"/>
          </p:nvPr>
        </p:nvSpPr>
        <p:spPr/>
        <p:txBody>
          <a:bodyPr/>
          <a:lstStyle/>
          <a:p>
            <a:r>
              <a:rPr lang="en-GB" err="1"/>
              <a:t>Indholdsfortegnelse</a:t>
            </a:r>
            <a:endParaRPr lang="da-DK"/>
          </a:p>
        </p:txBody>
      </p:sp>
      <p:sp>
        <p:nvSpPr>
          <p:cNvPr id="3" name="Content Placeholder 2">
            <a:extLst>
              <a:ext uri="{FF2B5EF4-FFF2-40B4-BE49-F238E27FC236}">
                <a16:creationId xmlns:a16="http://schemas.microsoft.com/office/drawing/2014/main" id="{4A2424A3-0912-2E87-E4BE-40FE5F358B46}"/>
              </a:ext>
            </a:extLst>
          </p:cNvPr>
          <p:cNvSpPr>
            <a:spLocks noGrp="1"/>
          </p:cNvSpPr>
          <p:nvPr>
            <p:ph sz="half" idx="1"/>
          </p:nvPr>
        </p:nvSpPr>
        <p:spPr>
          <a:xfrm>
            <a:off x="838200" y="1825625"/>
            <a:ext cx="5035826" cy="4351338"/>
          </a:xfrm>
        </p:spPr>
        <p:txBody>
          <a:bodyPr/>
          <a:lstStyle>
            <a:lvl1pPr>
              <a:tabLst>
                <a:tab pos="4680000" algn="r"/>
              </a:tabLst>
              <a:defRPr/>
            </a:lvl1pPr>
            <a:lvl2pPr>
              <a:tabLst>
                <a:tab pos="4680000" algn="r"/>
              </a:tabLst>
              <a:defRPr/>
            </a:lvl2pPr>
            <a:lvl3pPr>
              <a:tabLst>
                <a:tab pos="4680000" algn="r"/>
              </a:tabLst>
              <a:defRPr/>
            </a:lvl3pPr>
            <a:lvl4pPr>
              <a:tabLst>
                <a:tab pos="4680000" algn="r"/>
              </a:tabLst>
              <a:defRPr/>
            </a:lvl4pPr>
            <a:lvl5pPr>
              <a:tabLst>
                <a:tab pos="4680000" algn="r"/>
              </a:tabLst>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Content Placeholder 3">
            <a:extLst>
              <a:ext uri="{FF2B5EF4-FFF2-40B4-BE49-F238E27FC236}">
                <a16:creationId xmlns:a16="http://schemas.microsoft.com/office/drawing/2014/main" id="{4180D576-5460-7B0E-6EF1-4E5357092612}"/>
              </a:ext>
            </a:extLst>
          </p:cNvPr>
          <p:cNvSpPr>
            <a:spLocks noGrp="1"/>
          </p:cNvSpPr>
          <p:nvPr>
            <p:ph sz="half" idx="2"/>
          </p:nvPr>
        </p:nvSpPr>
        <p:spPr>
          <a:xfrm>
            <a:off x="6352899" y="1825625"/>
            <a:ext cx="5035826" cy="4351338"/>
          </a:xfrm>
        </p:spPr>
        <p:txBody>
          <a:bodyPr/>
          <a:lstStyle>
            <a:lvl1pPr>
              <a:tabLst>
                <a:tab pos="4680000" algn="r"/>
              </a:tabLst>
              <a:defRPr/>
            </a:lvl1pPr>
            <a:lvl2pPr>
              <a:tabLst>
                <a:tab pos="4680000" algn="r"/>
              </a:tabLst>
              <a:defRPr/>
            </a:lvl2pPr>
            <a:lvl3pPr>
              <a:tabLst>
                <a:tab pos="4680000" algn="r"/>
              </a:tabLst>
              <a:defRPr/>
            </a:lvl3pPr>
            <a:lvl4pPr>
              <a:tabLst>
                <a:tab pos="4680000" algn="r"/>
              </a:tabLst>
              <a:defRPr/>
            </a:lvl4pPr>
            <a:lvl5pPr>
              <a:tabLst>
                <a:tab pos="4680000" algn="r"/>
              </a:tabLst>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DDE78BC9-3CC5-6958-890E-ED779475975B}"/>
              </a:ext>
            </a:extLst>
          </p:cNvPr>
          <p:cNvSpPr>
            <a:spLocks noGrp="1"/>
          </p:cNvSpPr>
          <p:nvPr>
            <p:ph type="dt" sz="half" idx="10"/>
          </p:nvPr>
        </p:nvSpPr>
        <p:spPr/>
        <p:txBody>
          <a:bodyPr/>
          <a:lstStyle/>
          <a:p>
            <a:fld id="{6119CD20-B9D1-934A-A5C2-A2E4F5705A04}" type="datetime1">
              <a:rPr lang="da-DK" smtClean="0"/>
              <a:t>04-06-2026</a:t>
            </a:fld>
            <a:endParaRPr lang="da-DK"/>
          </a:p>
        </p:txBody>
      </p:sp>
      <p:sp>
        <p:nvSpPr>
          <p:cNvPr id="6" name="Footer Placeholder 5">
            <a:extLst>
              <a:ext uri="{FF2B5EF4-FFF2-40B4-BE49-F238E27FC236}">
                <a16:creationId xmlns:a16="http://schemas.microsoft.com/office/drawing/2014/main" id="{AE031429-F35A-75C1-25FC-7BE43BEA3CF5}"/>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A13E04E9-701A-7167-69BB-4F3147D081B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35BC2C4C-C16F-5B39-0617-4A7968081E5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Tree>
    <p:extLst>
      <p:ext uri="{BB962C8B-B14F-4D97-AF65-F5344CB8AC3E}">
        <p14:creationId xmlns:p14="http://schemas.microsoft.com/office/powerpoint/2010/main" val="2146332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yt afsnit med bille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5977913-E9D4-EE4D-E2AA-A12C4A998AEB}"/>
              </a:ext>
            </a:extLst>
          </p:cNvPr>
          <p:cNvSpPr>
            <a:spLocks noGrp="1" noChangeAspect="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4" name="Title 1">
            <a:extLst>
              <a:ext uri="{FF2B5EF4-FFF2-40B4-BE49-F238E27FC236}">
                <a16:creationId xmlns:a16="http://schemas.microsoft.com/office/drawing/2014/main" id="{963BBFC6-9E6C-4E3C-8133-C6E72C5EADA2}"/>
              </a:ext>
            </a:extLst>
          </p:cNvPr>
          <p:cNvSpPr>
            <a:spLocks noGrp="1"/>
          </p:cNvSpPr>
          <p:nvPr>
            <p:ph type="ctrTitle" hasCustomPrompt="1"/>
          </p:nvPr>
        </p:nvSpPr>
        <p:spPr>
          <a:xfrm>
            <a:off x="359999" y="360000"/>
            <a:ext cx="4003572" cy="996033"/>
          </a:xfrm>
          <a:solidFill>
            <a:schemeClr val="bg1"/>
          </a:solidFill>
        </p:spPr>
        <p:txBody>
          <a:bodyPr wrap="square" lIns="180000" tIns="72000" rIns="72000" bIns="0" anchor="t" anchorCtr="0">
            <a:spAutoFit/>
          </a:bodyPr>
          <a:lstStyle>
            <a:lvl1pPr algn="l">
              <a:lnSpc>
                <a:spcPct val="100000"/>
              </a:lnSpc>
              <a:defRPr sz="6000" cap="all" baseline="0"/>
            </a:lvl1pPr>
          </a:lstStyle>
          <a:p>
            <a:r>
              <a:rPr lang="en-GB" err="1"/>
              <a:t>overskrift</a:t>
            </a:r>
            <a:endParaRPr lang="da-DK"/>
          </a:p>
        </p:txBody>
      </p:sp>
    </p:spTree>
    <p:extLst>
      <p:ext uri="{BB962C8B-B14F-4D97-AF65-F5344CB8AC3E}">
        <p14:creationId xmlns:p14="http://schemas.microsoft.com/office/powerpoint/2010/main" val="578391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Nyt afsnit med rø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9ECA7-3431-043C-1192-09DD6B30BB0E}"/>
              </a:ext>
            </a:extLst>
          </p:cNvPr>
          <p:cNvSpPr>
            <a:spLocks noGrp="1"/>
          </p:cNvSpPr>
          <p:nvPr>
            <p:ph type="title" hasCustomPrompt="1"/>
          </p:nvPr>
        </p:nvSpPr>
        <p:spPr>
          <a:xfrm>
            <a:off x="831849" y="1709738"/>
            <a:ext cx="10556875" cy="2852737"/>
          </a:xfrm>
        </p:spPr>
        <p:txBody>
          <a:bodyPr anchor="ctr" anchorCtr="0"/>
          <a:lstStyle>
            <a:lvl1pPr algn="ctr">
              <a:lnSpc>
                <a:spcPts val="7000"/>
              </a:lnSpc>
              <a:defRPr sz="4400" cap="all" baseline="0"/>
            </a:lvl1pPr>
          </a:lstStyle>
          <a:p>
            <a:r>
              <a:rPr lang="en-GB" err="1"/>
              <a:t>Overskrift</a:t>
            </a:r>
            <a:r>
              <a:rPr lang="en-GB"/>
              <a:t> </a:t>
            </a:r>
            <a:r>
              <a:rPr lang="en-GB" err="1"/>
              <a:t>på</a:t>
            </a:r>
            <a:r>
              <a:rPr lang="en-GB"/>
              <a:t> </a:t>
            </a:r>
            <a:r>
              <a:rPr lang="en-GB" err="1"/>
              <a:t>nyt</a:t>
            </a:r>
            <a:r>
              <a:rPr lang="en-GB"/>
              <a:t> </a:t>
            </a:r>
            <a:r>
              <a:rPr lang="en-GB" err="1"/>
              <a:t>afsnit</a:t>
            </a:r>
            <a:endParaRPr lang="da-DK"/>
          </a:p>
        </p:txBody>
      </p:sp>
    </p:spTree>
    <p:extLst>
      <p:ext uri="{BB962C8B-B14F-4D97-AF65-F5344CB8AC3E}">
        <p14:creationId xmlns:p14="http://schemas.microsoft.com/office/powerpoint/2010/main" val="2318943241"/>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master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lvl1pPr>
              <a:defRPr/>
            </a:lvl1p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1F0C36FF-AFD6-7D44-8962-6FE1276F40A0}"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0"/>
            <a:ext cx="10560725" cy="407987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6" name="Graphic 5">
            <a:extLst>
              <a:ext uri="{FF2B5EF4-FFF2-40B4-BE49-F238E27FC236}">
                <a16:creationId xmlns:a16="http://schemas.microsoft.com/office/drawing/2014/main" id="{533E3A82-8B2C-3B30-40E7-96A72BF1331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3528351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Standard master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0F545-6D82-95BC-B6AE-7779586FF478}"/>
              </a:ext>
            </a:extLst>
          </p:cNvPr>
          <p:cNvSpPr>
            <a:spLocks noGrp="1"/>
          </p:cNvSpPr>
          <p:nvPr>
            <p:ph type="title" hasCustomPrompt="1"/>
          </p:nvPr>
        </p:nvSpPr>
        <p:spPr/>
        <p:txBody>
          <a:bodyPr/>
          <a:lstStyle>
            <a:lvl1pPr>
              <a:defRPr/>
            </a:lvl1pPr>
          </a:lstStyle>
          <a:p>
            <a:r>
              <a:rPr lang="da-DK"/>
              <a:t>Overskrift</a:t>
            </a:r>
          </a:p>
        </p:txBody>
      </p:sp>
      <p:sp>
        <p:nvSpPr>
          <p:cNvPr id="3" name="Content Placeholder 2">
            <a:extLst>
              <a:ext uri="{FF2B5EF4-FFF2-40B4-BE49-F238E27FC236}">
                <a16:creationId xmlns:a16="http://schemas.microsoft.com/office/drawing/2014/main" id="{4A2424A3-0912-2E87-E4BE-40FE5F358B46}"/>
              </a:ext>
            </a:extLst>
          </p:cNvPr>
          <p:cNvSpPr>
            <a:spLocks noGrp="1"/>
          </p:cNvSpPr>
          <p:nvPr>
            <p:ph sz="half" idx="1"/>
          </p:nvPr>
        </p:nvSpPr>
        <p:spPr>
          <a:xfrm>
            <a:off x="838200" y="1825625"/>
            <a:ext cx="5035826"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Content Placeholder 3">
            <a:extLst>
              <a:ext uri="{FF2B5EF4-FFF2-40B4-BE49-F238E27FC236}">
                <a16:creationId xmlns:a16="http://schemas.microsoft.com/office/drawing/2014/main" id="{4180D576-5460-7B0E-6EF1-4E5357092612}"/>
              </a:ext>
            </a:extLst>
          </p:cNvPr>
          <p:cNvSpPr>
            <a:spLocks noGrp="1"/>
          </p:cNvSpPr>
          <p:nvPr>
            <p:ph sz="half" idx="2"/>
          </p:nvPr>
        </p:nvSpPr>
        <p:spPr>
          <a:xfrm>
            <a:off x="6352899" y="1825625"/>
            <a:ext cx="5035826"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DDE78BC9-3CC5-6958-890E-ED779475975B}"/>
              </a:ext>
            </a:extLst>
          </p:cNvPr>
          <p:cNvSpPr>
            <a:spLocks noGrp="1"/>
          </p:cNvSpPr>
          <p:nvPr>
            <p:ph type="dt" sz="half" idx="10"/>
          </p:nvPr>
        </p:nvSpPr>
        <p:spPr/>
        <p:txBody>
          <a:bodyPr/>
          <a:lstStyle/>
          <a:p>
            <a:fld id="{EE051115-D154-7144-9804-0D379DAAFE58}" type="datetime1">
              <a:rPr lang="da-DK" smtClean="0"/>
              <a:t>04-06-2026</a:t>
            </a:fld>
            <a:endParaRPr lang="da-DK"/>
          </a:p>
        </p:txBody>
      </p:sp>
      <p:sp>
        <p:nvSpPr>
          <p:cNvPr id="6" name="Footer Placeholder 5">
            <a:extLst>
              <a:ext uri="{FF2B5EF4-FFF2-40B4-BE49-F238E27FC236}">
                <a16:creationId xmlns:a16="http://schemas.microsoft.com/office/drawing/2014/main" id="{AE031429-F35A-75C1-25FC-7BE43BEA3CF5}"/>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A13E04E9-701A-7167-69BB-4F3147D081B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EA165DBF-918E-2999-0587-8762A75C38C5}"/>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9" name="Graphic 8">
            <a:extLst>
              <a:ext uri="{FF2B5EF4-FFF2-40B4-BE49-F238E27FC236}">
                <a16:creationId xmlns:a16="http://schemas.microsoft.com/office/drawing/2014/main" id="{FD5A975C-117C-4EBA-6B82-140CB037178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49640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Standard master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E3AB2-F0A8-CC9C-0D8F-9C4A2D4484C4}"/>
              </a:ext>
            </a:extLst>
          </p:cNvPr>
          <p:cNvSpPr>
            <a:spLocks noGrp="1"/>
          </p:cNvSpPr>
          <p:nvPr>
            <p:ph type="title" hasCustomPrompt="1"/>
          </p:nvPr>
        </p:nvSpPr>
        <p:spPr>
          <a:xfrm>
            <a:off x="827999" y="360000"/>
            <a:ext cx="10560725" cy="1325563"/>
          </a:xfrm>
        </p:spPr>
        <p:txBody>
          <a:bodyPr/>
          <a:lstStyle>
            <a:lvl1pPr>
              <a:lnSpc>
                <a:spcPts val="5400"/>
              </a:lnSpc>
              <a:defRPr sz="4400" baseline="0"/>
            </a:lvl1pPr>
          </a:lstStyle>
          <a:p>
            <a:r>
              <a:rPr lang="da-DK"/>
              <a:t>Overskrift</a:t>
            </a:r>
          </a:p>
        </p:txBody>
      </p:sp>
      <p:sp>
        <p:nvSpPr>
          <p:cNvPr id="3" name="Text Placeholder 2">
            <a:extLst>
              <a:ext uri="{FF2B5EF4-FFF2-40B4-BE49-F238E27FC236}">
                <a16:creationId xmlns:a16="http://schemas.microsoft.com/office/drawing/2014/main" id="{4E633ACE-844C-251E-F445-B148B37AB57E}"/>
              </a:ext>
            </a:extLst>
          </p:cNvPr>
          <p:cNvSpPr>
            <a:spLocks noGrp="1"/>
          </p:cNvSpPr>
          <p:nvPr>
            <p:ph type="body" idx="1"/>
          </p:nvPr>
        </p:nvSpPr>
        <p:spPr>
          <a:xfrm>
            <a:off x="839788" y="1808920"/>
            <a:ext cx="5044177" cy="646459"/>
          </a:xfrm>
        </p:spPr>
        <p:txBody>
          <a:bodyPr anchor="b"/>
          <a:lstStyle>
            <a:lvl1pPr marL="0" indent="0">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a:extLst>
              <a:ext uri="{FF2B5EF4-FFF2-40B4-BE49-F238E27FC236}">
                <a16:creationId xmlns:a16="http://schemas.microsoft.com/office/drawing/2014/main" id="{95F97006-A2DE-7D60-4F1B-8B8486DF7716}"/>
              </a:ext>
            </a:extLst>
          </p:cNvPr>
          <p:cNvSpPr>
            <a:spLocks noGrp="1"/>
          </p:cNvSpPr>
          <p:nvPr>
            <p:ph sz="half" idx="2"/>
          </p:nvPr>
        </p:nvSpPr>
        <p:spPr>
          <a:xfrm>
            <a:off x="839788" y="2505075"/>
            <a:ext cx="5044177" cy="355282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Text Placeholder 4">
            <a:extLst>
              <a:ext uri="{FF2B5EF4-FFF2-40B4-BE49-F238E27FC236}">
                <a16:creationId xmlns:a16="http://schemas.microsoft.com/office/drawing/2014/main" id="{97C1547F-990F-DF7F-3C6E-DF41FF6341E8}"/>
              </a:ext>
            </a:extLst>
          </p:cNvPr>
          <p:cNvSpPr>
            <a:spLocks noGrp="1"/>
          </p:cNvSpPr>
          <p:nvPr>
            <p:ph type="body" sz="quarter" idx="3"/>
          </p:nvPr>
        </p:nvSpPr>
        <p:spPr>
          <a:xfrm>
            <a:off x="6347792" y="1808920"/>
            <a:ext cx="5047351" cy="646459"/>
          </a:xfrm>
        </p:spPr>
        <p:txBody>
          <a:bodyPr anchor="b"/>
          <a:lstStyle>
            <a:lvl1pPr marL="0" indent="0">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a:extLst>
              <a:ext uri="{FF2B5EF4-FFF2-40B4-BE49-F238E27FC236}">
                <a16:creationId xmlns:a16="http://schemas.microsoft.com/office/drawing/2014/main" id="{362D44F1-419F-27D2-D8AB-94675EE400B1}"/>
              </a:ext>
            </a:extLst>
          </p:cNvPr>
          <p:cNvSpPr>
            <a:spLocks noGrp="1"/>
          </p:cNvSpPr>
          <p:nvPr>
            <p:ph sz="quarter" idx="4"/>
          </p:nvPr>
        </p:nvSpPr>
        <p:spPr>
          <a:xfrm>
            <a:off x="6347792" y="2505075"/>
            <a:ext cx="5047351" cy="355282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Date Placeholder 6">
            <a:extLst>
              <a:ext uri="{FF2B5EF4-FFF2-40B4-BE49-F238E27FC236}">
                <a16:creationId xmlns:a16="http://schemas.microsoft.com/office/drawing/2014/main" id="{8CC64448-4E73-0D8E-450F-CCC4103CEEEF}"/>
              </a:ext>
            </a:extLst>
          </p:cNvPr>
          <p:cNvSpPr>
            <a:spLocks noGrp="1"/>
          </p:cNvSpPr>
          <p:nvPr>
            <p:ph type="dt" sz="half" idx="10"/>
          </p:nvPr>
        </p:nvSpPr>
        <p:spPr/>
        <p:txBody>
          <a:bodyPr/>
          <a:lstStyle/>
          <a:p>
            <a:fld id="{F3163BFB-8652-E84B-85D7-1B189E972808}" type="datetime1">
              <a:rPr lang="da-DK" smtClean="0"/>
              <a:t>04-06-2026</a:t>
            </a:fld>
            <a:endParaRPr lang="da-DK"/>
          </a:p>
        </p:txBody>
      </p:sp>
      <p:sp>
        <p:nvSpPr>
          <p:cNvPr id="8" name="Footer Placeholder 7">
            <a:extLst>
              <a:ext uri="{FF2B5EF4-FFF2-40B4-BE49-F238E27FC236}">
                <a16:creationId xmlns:a16="http://schemas.microsoft.com/office/drawing/2014/main" id="{CFFF2461-7558-7C50-FD1D-3EBB71F3D723}"/>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E5FEAF37-E960-FEA6-47EA-FF4008BF51D1}"/>
              </a:ext>
            </a:extLst>
          </p:cNvPr>
          <p:cNvSpPr>
            <a:spLocks noGrp="1"/>
          </p:cNvSpPr>
          <p:nvPr>
            <p:ph type="sldNum" sz="quarter" idx="12"/>
          </p:nvPr>
        </p:nvSpPr>
        <p:spPr/>
        <p:txBody>
          <a:bodyPr/>
          <a:lstStyle>
            <a:lvl1pPr>
              <a:defRPr/>
            </a:lvl1pPr>
          </a:lstStyle>
          <a:p>
            <a:fld id="{32CAA5C1-44CC-DA4A-90AB-7B93879CFDA9}" type="slidenum">
              <a:rPr lang="da-DK" smtClean="0"/>
              <a:pPr/>
              <a:t>‹nr.›</a:t>
            </a:fld>
            <a:endParaRPr lang="da-DK"/>
          </a:p>
        </p:txBody>
      </p:sp>
      <p:sp>
        <p:nvSpPr>
          <p:cNvPr id="10" name="Rectangle 9">
            <a:extLst>
              <a:ext uri="{FF2B5EF4-FFF2-40B4-BE49-F238E27FC236}">
                <a16:creationId xmlns:a16="http://schemas.microsoft.com/office/drawing/2014/main" id="{AEBB1CD4-AC15-BCC6-FBF7-745FB5FAAAB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11" name="Graphic 10">
            <a:extLst>
              <a:ext uri="{FF2B5EF4-FFF2-40B4-BE49-F238E27FC236}">
                <a16:creationId xmlns:a16="http://schemas.microsoft.com/office/drawing/2014/main" id="{131681C0-2EB8-C52E-C071-636B40C83F7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835494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masterslid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B377FCC3-DD3C-5D4A-8B70-E4F88F3F1319}"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0"/>
            <a:ext cx="10560725" cy="190676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
        <p:nvSpPr>
          <p:cNvPr id="6" name="Content Placeholder 6">
            <a:extLst>
              <a:ext uri="{FF2B5EF4-FFF2-40B4-BE49-F238E27FC236}">
                <a16:creationId xmlns:a16="http://schemas.microsoft.com/office/drawing/2014/main" id="{436C0410-B720-8CBD-3A5C-BBB5C945F606}"/>
              </a:ext>
            </a:extLst>
          </p:cNvPr>
          <p:cNvSpPr>
            <a:spLocks noGrp="1"/>
          </p:cNvSpPr>
          <p:nvPr>
            <p:ph sz="quarter" idx="14"/>
          </p:nvPr>
        </p:nvSpPr>
        <p:spPr>
          <a:xfrm>
            <a:off x="6346867" y="3850760"/>
            <a:ext cx="5041858" cy="231406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Content Placeholder 6">
            <a:extLst>
              <a:ext uri="{FF2B5EF4-FFF2-40B4-BE49-F238E27FC236}">
                <a16:creationId xmlns:a16="http://schemas.microsoft.com/office/drawing/2014/main" id="{01A6756D-F647-48ED-48FF-A96A2D039803}"/>
              </a:ext>
            </a:extLst>
          </p:cNvPr>
          <p:cNvSpPr>
            <a:spLocks noGrp="1"/>
          </p:cNvSpPr>
          <p:nvPr>
            <p:ph sz="quarter" idx="15"/>
          </p:nvPr>
        </p:nvSpPr>
        <p:spPr>
          <a:xfrm>
            <a:off x="828000" y="3850760"/>
            <a:ext cx="5041858" cy="231406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10" name="Graphic 9">
            <a:extLst>
              <a:ext uri="{FF2B5EF4-FFF2-40B4-BE49-F238E27FC236}">
                <a16:creationId xmlns:a16="http://schemas.microsoft.com/office/drawing/2014/main" id="{D18BB1EB-0B6B-BEAC-41D1-182B546206D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512457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ndard masterslid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0186A197-FA10-1744-99D8-8A2C19431790}"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1"/>
            <a:ext cx="10560725" cy="1077854"/>
          </a:xfrm>
        </p:spPr>
        <p:txBody>
          <a:bodyPr/>
          <a:lstStyle>
            <a:lvl1pPr marL="0" indent="0">
              <a:lnSpc>
                <a:spcPts val="2600"/>
              </a:lnSpc>
              <a:buNone/>
              <a:defRPr sz="1800" b="1"/>
            </a:lvl1pPr>
          </a:lstStyle>
          <a:p>
            <a:pPr lvl="0"/>
            <a:r>
              <a:rPr lang="da-DK"/>
              <a:t>Klik for at redigere teksttypografierne i masteren</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
        <p:nvSpPr>
          <p:cNvPr id="6" name="Content Placeholder 6">
            <a:extLst>
              <a:ext uri="{FF2B5EF4-FFF2-40B4-BE49-F238E27FC236}">
                <a16:creationId xmlns:a16="http://schemas.microsoft.com/office/drawing/2014/main" id="{436C0410-B720-8CBD-3A5C-BBB5C945F606}"/>
              </a:ext>
            </a:extLst>
          </p:cNvPr>
          <p:cNvSpPr>
            <a:spLocks noGrp="1"/>
          </p:cNvSpPr>
          <p:nvPr>
            <p:ph sz="quarter" idx="14"/>
          </p:nvPr>
        </p:nvSpPr>
        <p:spPr>
          <a:xfrm>
            <a:off x="6346867" y="4970805"/>
            <a:ext cx="5041858" cy="1195045"/>
          </a:xfrm>
        </p:spPr>
        <p:txBody>
          <a:bodyPr/>
          <a:lstStyle/>
          <a:p>
            <a:pPr lvl="0"/>
            <a:r>
              <a:rPr lang="da-DK"/>
              <a:t>Klik for at redigere teksttypografierne i masteren</a:t>
            </a:r>
          </a:p>
          <a:p>
            <a:pPr lvl="1"/>
            <a:r>
              <a:rPr lang="da-DK"/>
              <a:t>Andet niveau</a:t>
            </a:r>
          </a:p>
          <a:p>
            <a:pPr lvl="2"/>
            <a:r>
              <a:rPr lang="da-DK"/>
              <a:t>Tredje niveau</a:t>
            </a:r>
          </a:p>
        </p:txBody>
      </p:sp>
      <p:sp>
        <p:nvSpPr>
          <p:cNvPr id="9" name="Content Placeholder 6">
            <a:extLst>
              <a:ext uri="{FF2B5EF4-FFF2-40B4-BE49-F238E27FC236}">
                <a16:creationId xmlns:a16="http://schemas.microsoft.com/office/drawing/2014/main" id="{01A6756D-F647-48ED-48FF-A96A2D039803}"/>
              </a:ext>
            </a:extLst>
          </p:cNvPr>
          <p:cNvSpPr>
            <a:spLocks noGrp="1"/>
          </p:cNvSpPr>
          <p:nvPr>
            <p:ph sz="quarter" idx="15"/>
          </p:nvPr>
        </p:nvSpPr>
        <p:spPr>
          <a:xfrm>
            <a:off x="828000" y="4970805"/>
            <a:ext cx="5041858" cy="1195045"/>
          </a:xfrm>
        </p:spPr>
        <p:txBody>
          <a:bodyPr/>
          <a:lstStyle/>
          <a:p>
            <a:pPr lvl="0"/>
            <a:r>
              <a:rPr lang="da-DK"/>
              <a:t>Klik for at redigere teksttypografierne i masteren</a:t>
            </a:r>
          </a:p>
          <a:p>
            <a:pPr lvl="1"/>
            <a:r>
              <a:rPr lang="da-DK"/>
              <a:t>Andet niveau</a:t>
            </a:r>
          </a:p>
          <a:p>
            <a:pPr lvl="2"/>
            <a:r>
              <a:rPr lang="da-DK"/>
              <a:t>Tredje niveau</a:t>
            </a:r>
          </a:p>
        </p:txBody>
      </p:sp>
      <p:sp>
        <p:nvSpPr>
          <p:cNvPr id="10" name="Content Placeholder 6">
            <a:extLst>
              <a:ext uri="{FF2B5EF4-FFF2-40B4-BE49-F238E27FC236}">
                <a16:creationId xmlns:a16="http://schemas.microsoft.com/office/drawing/2014/main" id="{A52E39BF-CA29-1E6C-1E92-1E659E0BCA4E}"/>
              </a:ext>
            </a:extLst>
          </p:cNvPr>
          <p:cNvSpPr>
            <a:spLocks noGrp="1"/>
          </p:cNvSpPr>
          <p:nvPr>
            <p:ph sz="quarter" idx="16"/>
          </p:nvPr>
        </p:nvSpPr>
        <p:spPr>
          <a:xfrm>
            <a:off x="828000" y="3068355"/>
            <a:ext cx="10560725" cy="1711950"/>
          </a:xfrm>
        </p:spPr>
        <p:txBody>
          <a:bodyPr/>
          <a:lstStyle>
            <a:lvl1pPr marL="0" indent="0">
              <a:buNone/>
              <a:defRPr/>
            </a:lvl1pPr>
          </a:lstStyle>
          <a:p>
            <a:pPr lvl="0"/>
            <a:r>
              <a:rPr lang="da-DK"/>
              <a:t>Klik for at redigere teksttypografierne i masteren</a:t>
            </a:r>
          </a:p>
        </p:txBody>
      </p:sp>
      <p:pic>
        <p:nvPicPr>
          <p:cNvPr id="11" name="Graphic 10">
            <a:extLst>
              <a:ext uri="{FF2B5EF4-FFF2-40B4-BE49-F238E27FC236}">
                <a16:creationId xmlns:a16="http://schemas.microsoft.com/office/drawing/2014/main" id="{5A851212-4CFA-97C9-4413-169FBA2FF30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602653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Standard masterslid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87994-8C17-4030-4B81-266554064273}"/>
              </a:ext>
            </a:extLst>
          </p:cNvPr>
          <p:cNvSpPr>
            <a:spLocks noGrp="1"/>
          </p:cNvSpPr>
          <p:nvPr>
            <p:ph type="title" hasCustomPrompt="1"/>
          </p:nvPr>
        </p:nvSpPr>
        <p:spPr>
          <a:xfrm>
            <a:off x="839788" y="457200"/>
            <a:ext cx="3932237" cy="1600200"/>
          </a:xfrm>
        </p:spPr>
        <p:txBody>
          <a:bodyPr anchor="b"/>
          <a:lstStyle>
            <a:lvl1pPr>
              <a:defRPr sz="4400" baseline="0"/>
            </a:lvl1pPr>
          </a:lstStyle>
          <a:p>
            <a:r>
              <a:rPr lang="da-DK"/>
              <a:t>Overskrift</a:t>
            </a:r>
          </a:p>
        </p:txBody>
      </p:sp>
      <p:sp>
        <p:nvSpPr>
          <p:cNvPr id="3" name="Content Placeholder 2">
            <a:extLst>
              <a:ext uri="{FF2B5EF4-FFF2-40B4-BE49-F238E27FC236}">
                <a16:creationId xmlns:a16="http://schemas.microsoft.com/office/drawing/2014/main" id="{6AFC78FD-865C-53DA-E018-B03E16224E11}"/>
              </a:ext>
            </a:extLst>
          </p:cNvPr>
          <p:cNvSpPr>
            <a:spLocks noGrp="1"/>
          </p:cNvSpPr>
          <p:nvPr>
            <p:ph idx="1"/>
          </p:nvPr>
        </p:nvSpPr>
        <p:spPr>
          <a:xfrm>
            <a:off x="5183188" y="2223246"/>
            <a:ext cx="6172200" cy="3637803"/>
          </a:xfrm>
        </p:spPr>
        <p:txBody>
          <a:bodyPr/>
          <a:lstStyle>
            <a:lvl1pPr>
              <a:defRPr sz="1600" baseline="0"/>
            </a:lvl1pPr>
            <a:lvl2pPr>
              <a:defRPr sz="1600" baseline="0"/>
            </a:lvl2pPr>
            <a:lvl3pPr>
              <a:defRPr sz="1600" baseline="0"/>
            </a:lvl3pPr>
            <a:lvl4pPr>
              <a:defRPr sz="1600" baseline="0"/>
            </a:lvl4pPr>
            <a:lvl5pPr>
              <a:defRPr sz="1600" baseline="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Text Placeholder 3">
            <a:extLst>
              <a:ext uri="{FF2B5EF4-FFF2-40B4-BE49-F238E27FC236}">
                <a16:creationId xmlns:a16="http://schemas.microsoft.com/office/drawing/2014/main" id="{AB2D3718-E605-673E-919F-D80BD72D6A99}"/>
              </a:ext>
            </a:extLst>
          </p:cNvPr>
          <p:cNvSpPr>
            <a:spLocks noGrp="1"/>
          </p:cNvSpPr>
          <p:nvPr>
            <p:ph type="body" sz="half" idx="2"/>
          </p:nvPr>
        </p:nvSpPr>
        <p:spPr>
          <a:xfrm>
            <a:off x="839788" y="2223592"/>
            <a:ext cx="3932237" cy="364539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F42EA07A-FC0B-CF54-7FE4-EB71F1C6E07B}"/>
              </a:ext>
            </a:extLst>
          </p:cNvPr>
          <p:cNvSpPr>
            <a:spLocks noGrp="1"/>
          </p:cNvSpPr>
          <p:nvPr>
            <p:ph type="dt" sz="half" idx="10"/>
          </p:nvPr>
        </p:nvSpPr>
        <p:spPr/>
        <p:txBody>
          <a:bodyPr/>
          <a:lstStyle/>
          <a:p>
            <a:fld id="{61C0F692-2875-5E41-898A-1C1178EAEA79}" type="datetime1">
              <a:rPr lang="da-DK" smtClean="0"/>
              <a:t>04-06-2026</a:t>
            </a:fld>
            <a:endParaRPr lang="da-DK"/>
          </a:p>
        </p:txBody>
      </p:sp>
      <p:sp>
        <p:nvSpPr>
          <p:cNvPr id="6" name="Footer Placeholder 5">
            <a:extLst>
              <a:ext uri="{FF2B5EF4-FFF2-40B4-BE49-F238E27FC236}">
                <a16:creationId xmlns:a16="http://schemas.microsoft.com/office/drawing/2014/main" id="{B056435F-0DC0-CAF1-F36B-9603EA509A3D}"/>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301830F4-65C2-7D2B-BFB4-6A8C106652C1}"/>
              </a:ext>
            </a:extLst>
          </p:cNvPr>
          <p:cNvSpPr>
            <a:spLocks noGrp="1"/>
          </p:cNvSpPr>
          <p:nvPr>
            <p:ph type="sldNum" sz="quarter" idx="12"/>
          </p:nvPr>
        </p:nvSpPr>
        <p:spPr/>
        <p:txBody>
          <a:bodyPr/>
          <a:lstStyle/>
          <a:p>
            <a:fld id="{D84A4580-363A-0145-8839-19AD59045D19}" type="slidenum">
              <a:rPr lang="da-DK" smtClean="0"/>
              <a:t>‹nr.›</a:t>
            </a:fld>
            <a:endParaRPr lang="da-DK"/>
          </a:p>
        </p:txBody>
      </p:sp>
      <p:pic>
        <p:nvPicPr>
          <p:cNvPr id="8" name="Graphic 7">
            <a:extLst>
              <a:ext uri="{FF2B5EF4-FFF2-40B4-BE49-F238E27FC236}">
                <a16:creationId xmlns:a16="http://schemas.microsoft.com/office/drawing/2014/main" id="{7264056F-BBE7-A06D-043E-7B3336C7C18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
        <p:nvSpPr>
          <p:cNvPr id="9" name="Rectangle 8">
            <a:extLst>
              <a:ext uri="{FF2B5EF4-FFF2-40B4-BE49-F238E27FC236}">
                <a16:creationId xmlns:a16="http://schemas.microsoft.com/office/drawing/2014/main" id="{9D366B9D-1B2E-805B-B892-4FA8EA15EAB6}"/>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Tree>
    <p:extLst>
      <p:ext uri="{BB962C8B-B14F-4D97-AF65-F5344CB8AC3E}">
        <p14:creationId xmlns:p14="http://schemas.microsoft.com/office/powerpoint/2010/main" val="3776816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ndard masterslide 7 med bille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6923B-6475-EDE0-2061-D86136722925}"/>
              </a:ext>
            </a:extLst>
          </p:cNvPr>
          <p:cNvSpPr>
            <a:spLocks noGrp="1"/>
          </p:cNvSpPr>
          <p:nvPr>
            <p:ph type="title"/>
          </p:nvPr>
        </p:nvSpPr>
        <p:spPr>
          <a:xfrm>
            <a:off x="828000" y="360000"/>
            <a:ext cx="4754767" cy="1600200"/>
          </a:xfrm>
        </p:spPr>
        <p:txBody>
          <a:bodyPr anchor="b"/>
          <a:lstStyle>
            <a:lvl1pPr>
              <a:lnSpc>
                <a:spcPts val="5400"/>
              </a:lnSpc>
              <a:defRPr sz="4400"/>
            </a:lvl1pPr>
          </a:lstStyle>
          <a:p>
            <a:r>
              <a:rPr lang="da-DK"/>
              <a:t>Klik for at redigere titeltypografien i masteren</a:t>
            </a:r>
          </a:p>
        </p:txBody>
      </p:sp>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6096000" y="0"/>
            <a:ext cx="6096000" cy="6857999"/>
          </a:xfrm>
          <a:pattFill prst="pct10">
            <a:fgClr>
              <a:schemeClr val="tx1"/>
            </a:fgClr>
            <a:bgClr>
              <a:schemeClr val="bg1"/>
            </a:bgClr>
          </a:pattFill>
        </p:spPr>
        <p:txBody>
          <a:bodyPr anchor="t" anchorCtr="0"/>
          <a:lstStyle>
            <a:lvl1pPr marL="0" indent="0" algn="ctr">
              <a:buNone/>
              <a:defRPr sz="20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 her ved klik på ikon</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828000" y="2242452"/>
            <a:ext cx="4791280" cy="3558407"/>
          </a:xfrm>
        </p:spPr>
        <p:txBody>
          <a:bodyPr/>
          <a:lstStyle>
            <a:lvl1pPr marL="0" indent="0">
              <a:buNone/>
              <a:defRPr sz="17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6654A523-2759-B196-D3B0-85A20F5DD1C5}"/>
              </a:ext>
            </a:extLst>
          </p:cNvPr>
          <p:cNvSpPr>
            <a:spLocks noGrp="1"/>
          </p:cNvSpPr>
          <p:nvPr>
            <p:ph type="dt" sz="half" idx="10"/>
          </p:nvPr>
        </p:nvSpPr>
        <p:spPr/>
        <p:txBody>
          <a:bodyPr/>
          <a:lstStyle/>
          <a:p>
            <a:fld id="{CDCCC6D7-D2B2-074D-BC89-966328D47720}" type="datetime1">
              <a:rPr lang="da-DK" smtClean="0"/>
              <a:t>04-06-2026</a:t>
            </a:fld>
            <a:endParaRPr lang="da-DK"/>
          </a:p>
        </p:txBody>
      </p:sp>
      <p:sp>
        <p:nvSpPr>
          <p:cNvPr id="6" name="Footer Placeholder 5">
            <a:extLst>
              <a:ext uri="{FF2B5EF4-FFF2-40B4-BE49-F238E27FC236}">
                <a16:creationId xmlns:a16="http://schemas.microsoft.com/office/drawing/2014/main" id="{5FE75361-A8E0-5041-6FEE-6AE3A5223C13}"/>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CD9B8BF-B269-8C7D-5F51-A35859B3D96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7D0E2F7F-8B49-68D2-11BC-77419E597BC7}"/>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9" name="Graphic 8">
            <a:extLst>
              <a:ext uri="{FF2B5EF4-FFF2-40B4-BE49-F238E27FC236}">
                <a16:creationId xmlns:a16="http://schemas.microsoft.com/office/drawing/2014/main" id="{EC7E5914-27B9-2416-1DEF-FDE43122D71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3650409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ndard masterslide 8 med bille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468000" y="0"/>
            <a:ext cx="5628000" cy="6857999"/>
          </a:xfrm>
          <a:pattFill prst="pct10">
            <a:fgClr>
              <a:schemeClr val="bg1"/>
            </a:fgClr>
            <a:bgClr>
              <a:schemeClr val="tx1"/>
            </a:bgClr>
          </a:pattFill>
        </p:spPr>
        <p:txBody>
          <a:bodyPr anchor="t" anchorCtr="0"/>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 her ved klik på ikon</a:t>
            </a:r>
          </a:p>
          <a:p>
            <a:endParaRPr lang="da-DK"/>
          </a:p>
        </p:txBody>
      </p:sp>
      <p:sp>
        <p:nvSpPr>
          <p:cNvPr id="2" name="Title 1">
            <a:extLst>
              <a:ext uri="{FF2B5EF4-FFF2-40B4-BE49-F238E27FC236}">
                <a16:creationId xmlns:a16="http://schemas.microsoft.com/office/drawing/2014/main" id="{49D6923B-6475-EDE0-2061-D86136722925}"/>
              </a:ext>
            </a:extLst>
          </p:cNvPr>
          <p:cNvSpPr>
            <a:spLocks noGrp="1"/>
          </p:cNvSpPr>
          <p:nvPr>
            <p:ph type="title" hasCustomPrompt="1"/>
          </p:nvPr>
        </p:nvSpPr>
        <p:spPr>
          <a:xfrm>
            <a:off x="6607277" y="360000"/>
            <a:ext cx="4754767" cy="1600200"/>
          </a:xfrm>
        </p:spPr>
        <p:txBody>
          <a:bodyPr anchor="b"/>
          <a:lstStyle>
            <a:lvl1pPr>
              <a:lnSpc>
                <a:spcPts val="5400"/>
              </a:lnSpc>
              <a:defRPr sz="4400"/>
            </a:lvl1pPr>
          </a:lstStyle>
          <a:p>
            <a:r>
              <a:rPr lang="da-DK"/>
              <a:t>Overskrift</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6607277" y="2242452"/>
            <a:ext cx="4791280" cy="3558407"/>
          </a:xfrm>
        </p:spPr>
        <p:txBody>
          <a:bodyPr/>
          <a:lstStyle>
            <a:lvl1pPr marL="0" indent="0">
              <a:buNone/>
              <a:defRPr sz="17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6654A523-2759-B196-D3B0-85A20F5DD1C5}"/>
              </a:ext>
            </a:extLst>
          </p:cNvPr>
          <p:cNvSpPr>
            <a:spLocks noGrp="1"/>
          </p:cNvSpPr>
          <p:nvPr>
            <p:ph type="dt" sz="half" idx="10"/>
          </p:nvPr>
        </p:nvSpPr>
        <p:spPr/>
        <p:txBody>
          <a:bodyPr/>
          <a:lstStyle/>
          <a:p>
            <a:fld id="{38129CA6-6899-174E-88F1-D8F90DBFA6DD}" type="datetime1">
              <a:rPr lang="da-DK" smtClean="0"/>
              <a:t>04-06-2026</a:t>
            </a:fld>
            <a:endParaRPr lang="da-DK"/>
          </a:p>
        </p:txBody>
      </p:sp>
      <p:sp>
        <p:nvSpPr>
          <p:cNvPr id="6" name="Footer Placeholder 5">
            <a:extLst>
              <a:ext uri="{FF2B5EF4-FFF2-40B4-BE49-F238E27FC236}">
                <a16:creationId xmlns:a16="http://schemas.microsoft.com/office/drawing/2014/main" id="{5FE75361-A8E0-5041-6FEE-6AE3A5223C13}"/>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CD9B8BF-B269-8C7D-5F51-A35859B3D96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7D0E2F7F-8B49-68D2-11BC-77419E597BC7}"/>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9" name="Graphic 8">
            <a:extLst>
              <a:ext uri="{FF2B5EF4-FFF2-40B4-BE49-F238E27FC236}">
                <a16:creationId xmlns:a16="http://schemas.microsoft.com/office/drawing/2014/main" id="{45FCC27F-5281-154C-7722-BCE369414CA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723800" y="6317560"/>
            <a:ext cx="1260000" cy="442702"/>
          </a:xfrm>
          <a:prstGeom prst="rect">
            <a:avLst/>
          </a:prstGeom>
        </p:spPr>
      </p:pic>
    </p:spTree>
    <p:extLst>
      <p:ext uri="{BB962C8B-B14F-4D97-AF65-F5344CB8AC3E}">
        <p14:creationId xmlns:p14="http://schemas.microsoft.com/office/powerpoint/2010/main" val="216692931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ndard masterslide 9 med bille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0A1DAE9-CA3A-340C-49CB-60DC3EB3BDA0}"/>
              </a:ext>
            </a:extLst>
          </p:cNvPr>
          <p:cNvSpPr/>
          <p:nvPr userDrawn="1"/>
        </p:nvSpPr>
        <p:spPr>
          <a:xfrm>
            <a:off x="4975377" y="0"/>
            <a:ext cx="7216623" cy="6858000"/>
          </a:xfrm>
          <a:prstGeom prst="rect">
            <a:avLst/>
          </a:prstGeom>
          <a:gradFill>
            <a:gsLst>
              <a:gs pos="100000">
                <a:srgbClr val="A51414"/>
              </a:gs>
              <a:gs pos="50000">
                <a:schemeClr val="tx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216000" y="216000"/>
            <a:ext cx="5887800" cy="6426847"/>
          </a:xfrm>
          <a:pattFill prst="pct10">
            <a:fgClr>
              <a:schemeClr val="tx1"/>
            </a:fgClr>
            <a:bgClr>
              <a:schemeClr val="bg1"/>
            </a:bgClr>
          </a:pattFill>
        </p:spPr>
        <p:txBody>
          <a:bodyPr anchor="t" anchorCtr="0"/>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 her ved klik på ikon</a:t>
            </a:r>
          </a:p>
        </p:txBody>
      </p:sp>
      <p:sp>
        <p:nvSpPr>
          <p:cNvPr id="2" name="Title 1">
            <a:extLst>
              <a:ext uri="{FF2B5EF4-FFF2-40B4-BE49-F238E27FC236}">
                <a16:creationId xmlns:a16="http://schemas.microsoft.com/office/drawing/2014/main" id="{49D6923B-6475-EDE0-2061-D86136722925}"/>
              </a:ext>
            </a:extLst>
          </p:cNvPr>
          <p:cNvSpPr>
            <a:spLocks noGrp="1"/>
          </p:cNvSpPr>
          <p:nvPr>
            <p:ph type="title" hasCustomPrompt="1"/>
          </p:nvPr>
        </p:nvSpPr>
        <p:spPr>
          <a:xfrm>
            <a:off x="6607277" y="360000"/>
            <a:ext cx="4754767" cy="1600200"/>
          </a:xfrm>
        </p:spPr>
        <p:txBody>
          <a:bodyPr anchor="b"/>
          <a:lstStyle>
            <a:lvl1pPr>
              <a:lnSpc>
                <a:spcPts val="5400"/>
              </a:lnSpc>
              <a:defRPr sz="4400">
                <a:solidFill>
                  <a:schemeClr val="bg1"/>
                </a:solidFill>
              </a:defRPr>
            </a:lvl1pPr>
          </a:lstStyle>
          <a:p>
            <a:r>
              <a:rPr lang="da-DK"/>
              <a:t>Overskrift</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6607277" y="2242452"/>
            <a:ext cx="4791280" cy="3558407"/>
          </a:xfrm>
        </p:spPr>
        <p:txBody>
          <a:bodyPr/>
          <a:lstStyle>
            <a:lvl1pPr marL="0" indent="0">
              <a:buNone/>
              <a:defRPr sz="17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pic>
        <p:nvPicPr>
          <p:cNvPr id="11" name="Graphic 10">
            <a:extLst>
              <a:ext uri="{FF2B5EF4-FFF2-40B4-BE49-F238E27FC236}">
                <a16:creationId xmlns:a16="http://schemas.microsoft.com/office/drawing/2014/main" id="{7E58F3E0-E169-263B-16CE-58D3D66706D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723800" y="6317560"/>
            <a:ext cx="1260000" cy="442702"/>
          </a:xfrm>
          <a:prstGeom prst="rect">
            <a:avLst/>
          </a:prstGeom>
        </p:spPr>
      </p:pic>
      <p:sp>
        <p:nvSpPr>
          <p:cNvPr id="12" name="Date Placeholder 11">
            <a:extLst>
              <a:ext uri="{FF2B5EF4-FFF2-40B4-BE49-F238E27FC236}">
                <a16:creationId xmlns:a16="http://schemas.microsoft.com/office/drawing/2014/main" id="{9010BAF4-2AE0-BE55-81BE-049312ADF2DC}"/>
              </a:ext>
            </a:extLst>
          </p:cNvPr>
          <p:cNvSpPr>
            <a:spLocks noGrp="1"/>
          </p:cNvSpPr>
          <p:nvPr>
            <p:ph type="dt" sz="half" idx="10"/>
          </p:nvPr>
        </p:nvSpPr>
        <p:spPr/>
        <p:txBody>
          <a:bodyPr/>
          <a:lstStyle/>
          <a:p>
            <a:fld id="{7DEA2BBB-2947-334B-8121-8971B734B61A}" type="datetime1">
              <a:rPr lang="da-DK" smtClean="0"/>
              <a:t>04-06-2026</a:t>
            </a:fld>
            <a:endParaRPr lang="da-DK"/>
          </a:p>
        </p:txBody>
      </p:sp>
      <p:sp>
        <p:nvSpPr>
          <p:cNvPr id="13" name="Footer Placeholder 12">
            <a:extLst>
              <a:ext uri="{FF2B5EF4-FFF2-40B4-BE49-F238E27FC236}">
                <a16:creationId xmlns:a16="http://schemas.microsoft.com/office/drawing/2014/main" id="{6454A9A9-BF01-747C-3385-AA79EA6938F9}"/>
              </a:ext>
            </a:extLst>
          </p:cNvPr>
          <p:cNvSpPr>
            <a:spLocks noGrp="1"/>
          </p:cNvSpPr>
          <p:nvPr>
            <p:ph type="ftr" sz="quarter" idx="11"/>
          </p:nvPr>
        </p:nvSpPr>
        <p:spPr/>
        <p:txBody>
          <a:bodyPr/>
          <a:lstStyle/>
          <a:p>
            <a:endParaRPr lang="da-DK"/>
          </a:p>
        </p:txBody>
      </p:sp>
      <p:sp>
        <p:nvSpPr>
          <p:cNvPr id="14" name="Slide Number Placeholder 13">
            <a:extLst>
              <a:ext uri="{FF2B5EF4-FFF2-40B4-BE49-F238E27FC236}">
                <a16:creationId xmlns:a16="http://schemas.microsoft.com/office/drawing/2014/main" id="{15B24904-275F-324F-B916-1C911F93F8A6}"/>
              </a:ext>
            </a:extLst>
          </p:cNvPr>
          <p:cNvSpPr>
            <a:spLocks noGrp="1"/>
          </p:cNvSpPr>
          <p:nvPr>
            <p:ph type="sldNum" sz="quarter" idx="12"/>
          </p:nvPr>
        </p:nvSpPr>
        <p:spPr/>
        <p:txBody>
          <a:bodyPr/>
          <a:lstStyle/>
          <a:p>
            <a:fld id="{00FF7BAB-AF06-2A45-B53C-12C3107386D7}" type="slidenum">
              <a:rPr lang="da-DK" smtClean="0"/>
              <a:pPr/>
              <a:t>‹nr.›</a:t>
            </a:fld>
            <a:endParaRPr lang="da-DK"/>
          </a:p>
        </p:txBody>
      </p:sp>
    </p:spTree>
    <p:extLst>
      <p:ext uri="{BB962C8B-B14F-4D97-AF65-F5344CB8AC3E}">
        <p14:creationId xmlns:p14="http://schemas.microsoft.com/office/powerpoint/2010/main" val="198150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aggrundsbillede med tekst/citat/statemen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FE05E45-DD73-F8D5-7569-22986C950F81}"/>
              </a:ext>
            </a:extLst>
          </p:cNvPr>
          <p:cNvSpPr>
            <a:spLocks noGrp="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2" name="Text Placeholder 4">
            <a:extLst>
              <a:ext uri="{FF2B5EF4-FFF2-40B4-BE49-F238E27FC236}">
                <a16:creationId xmlns:a16="http://schemas.microsoft.com/office/drawing/2014/main" id="{60979EBC-C3B3-CF62-F36E-5D410EAB14AF}"/>
              </a:ext>
            </a:extLst>
          </p:cNvPr>
          <p:cNvSpPr>
            <a:spLocks noGrp="1"/>
          </p:cNvSpPr>
          <p:nvPr>
            <p:ph type="body" sz="quarter" idx="13" hasCustomPrompt="1"/>
          </p:nvPr>
        </p:nvSpPr>
        <p:spPr>
          <a:xfrm>
            <a:off x="924100" y="1106428"/>
            <a:ext cx="3193903" cy="2322572"/>
          </a:xfrm>
          <a:noFill/>
        </p:spPr>
        <p:txBody>
          <a:bodyPr lIns="0" tIns="144000" rIns="0" bIns="0"/>
          <a:lstStyle>
            <a:lvl1pPr marL="0" indent="0">
              <a:lnSpc>
                <a:spcPts val="2300"/>
              </a:lnSpc>
              <a:buNone/>
              <a:defRPr sz="1700" b="1" baseline="0">
                <a:solidFill>
                  <a:schemeClr val="bg1"/>
                </a:solidFill>
              </a:defRPr>
            </a:lvl1pPr>
            <a:lvl2pPr>
              <a:lnSpc>
                <a:spcPts val="2300"/>
              </a:lnSpc>
              <a:defRPr sz="1700" b="1" baseline="0">
                <a:solidFill>
                  <a:schemeClr val="bg1"/>
                </a:solidFill>
              </a:defRPr>
            </a:lvl2pPr>
            <a:lvl3pPr>
              <a:lnSpc>
                <a:spcPts val="2300"/>
              </a:lnSpc>
              <a:defRPr sz="1700" b="1" baseline="0">
                <a:solidFill>
                  <a:schemeClr val="bg1"/>
                </a:solidFill>
              </a:defRPr>
            </a:lvl3pPr>
            <a:lvl4pPr>
              <a:lnSpc>
                <a:spcPts val="2300"/>
              </a:lnSpc>
              <a:defRPr sz="1700" b="1" baseline="0">
                <a:solidFill>
                  <a:schemeClr val="bg1"/>
                </a:solidFill>
              </a:defRPr>
            </a:lvl4pPr>
            <a:lvl5pPr>
              <a:lnSpc>
                <a:spcPts val="2300"/>
              </a:lnSpc>
              <a:defRPr sz="1700" b="1" baseline="0">
                <a:solidFill>
                  <a:schemeClr val="bg1"/>
                </a:solidFill>
              </a:defRPr>
            </a:lvl5pPr>
          </a:lstStyle>
          <a:p>
            <a:pPr lvl="0"/>
            <a:r>
              <a:rPr lang="en-GB"/>
              <a:t>Her </a:t>
            </a:r>
            <a:r>
              <a:rPr lang="en-GB" err="1"/>
              <a:t>kan</a:t>
            </a:r>
            <a:r>
              <a:rPr lang="en-GB"/>
              <a:t> du </a:t>
            </a:r>
            <a:r>
              <a:rPr lang="en-GB" err="1"/>
              <a:t>indsætte</a:t>
            </a:r>
            <a:r>
              <a:rPr lang="en-GB"/>
              <a:t> et </a:t>
            </a:r>
            <a:r>
              <a:rPr lang="en-GB" err="1"/>
              <a:t>citat</a:t>
            </a:r>
            <a:r>
              <a:rPr lang="en-GB"/>
              <a:t>, statement, </a:t>
            </a:r>
            <a:r>
              <a:rPr lang="en-GB" err="1"/>
              <a:t>tekst</a:t>
            </a:r>
            <a:endParaRPr lang="en-GB"/>
          </a:p>
        </p:txBody>
      </p:sp>
      <p:sp>
        <p:nvSpPr>
          <p:cNvPr id="6" name="Date Placeholder 5">
            <a:extLst>
              <a:ext uri="{FF2B5EF4-FFF2-40B4-BE49-F238E27FC236}">
                <a16:creationId xmlns:a16="http://schemas.microsoft.com/office/drawing/2014/main" id="{2E51C0A9-DA66-9264-15B5-57408488D1E3}"/>
              </a:ext>
            </a:extLst>
          </p:cNvPr>
          <p:cNvSpPr>
            <a:spLocks noGrp="1"/>
          </p:cNvSpPr>
          <p:nvPr>
            <p:ph type="dt" sz="half" idx="14"/>
          </p:nvPr>
        </p:nvSpPr>
        <p:spPr/>
        <p:txBody>
          <a:bodyPr/>
          <a:lstStyle/>
          <a:p>
            <a:fld id="{0A00AEC8-FA30-5E41-99CD-EFA4C446E78A}" type="datetime1">
              <a:rPr lang="da-DK" smtClean="0"/>
              <a:t>04-06-2026</a:t>
            </a:fld>
            <a:endParaRPr lang="da-DK"/>
          </a:p>
        </p:txBody>
      </p:sp>
      <p:sp>
        <p:nvSpPr>
          <p:cNvPr id="7" name="Footer Placeholder 6">
            <a:extLst>
              <a:ext uri="{FF2B5EF4-FFF2-40B4-BE49-F238E27FC236}">
                <a16:creationId xmlns:a16="http://schemas.microsoft.com/office/drawing/2014/main" id="{1219C8C9-D39A-B5F7-7991-5B2959A29385}"/>
              </a:ext>
            </a:extLst>
          </p:cNvPr>
          <p:cNvSpPr>
            <a:spLocks noGrp="1"/>
          </p:cNvSpPr>
          <p:nvPr>
            <p:ph type="ftr" sz="quarter" idx="15"/>
          </p:nvPr>
        </p:nvSpPr>
        <p:spPr/>
        <p:txBody>
          <a:bodyPr/>
          <a:lstStyle/>
          <a:p>
            <a:endParaRPr lang="da-DK"/>
          </a:p>
        </p:txBody>
      </p:sp>
      <p:sp>
        <p:nvSpPr>
          <p:cNvPr id="8" name="Slide Number Placeholder 7">
            <a:extLst>
              <a:ext uri="{FF2B5EF4-FFF2-40B4-BE49-F238E27FC236}">
                <a16:creationId xmlns:a16="http://schemas.microsoft.com/office/drawing/2014/main" id="{CD01BC1C-3B7A-CA1E-EFEC-0507D34C5777}"/>
              </a:ext>
            </a:extLst>
          </p:cNvPr>
          <p:cNvSpPr>
            <a:spLocks noGrp="1"/>
          </p:cNvSpPr>
          <p:nvPr>
            <p:ph type="sldNum" sz="quarter" idx="16"/>
          </p:nvPr>
        </p:nvSpPr>
        <p:spPr>
          <a:xfrm>
            <a:off x="251860" y="6356350"/>
            <a:ext cx="1013823" cy="365125"/>
          </a:xfrm>
        </p:spPr>
        <p:txBody>
          <a:bodyPr/>
          <a:lstStyle/>
          <a:p>
            <a:fld id="{00FF7BAB-AF06-2A45-B53C-12C3107386D7}" type="slidenum">
              <a:rPr lang="da-DK" smtClean="0"/>
              <a:pPr/>
              <a:t>‹nr.›</a:t>
            </a:fld>
            <a:endParaRPr lang="da-DK"/>
          </a:p>
        </p:txBody>
      </p:sp>
    </p:spTree>
    <p:extLst>
      <p:ext uri="{BB962C8B-B14F-4D97-AF65-F5344CB8AC3E}">
        <p14:creationId xmlns:p14="http://schemas.microsoft.com/office/powerpoint/2010/main" val="3086739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ggrundsbillede med teks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7D99D2BE-EE20-1CD4-E5C8-405F6EB17E4A}"/>
              </a:ext>
            </a:extLst>
          </p:cNvPr>
          <p:cNvSpPr>
            <a:spLocks noGrp="1"/>
          </p:cNvSpPr>
          <p:nvPr>
            <p:ph type="pic" sz="quarter" idx="15"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83AB6703-85AD-9345-BE0F-BE99E0BEFB59}"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a:xfrm>
            <a:off x="251860" y="6356350"/>
            <a:ext cx="1013823" cy="365125"/>
          </a:xfrm>
        </p:spPr>
        <p:txBody>
          <a:bodyPr/>
          <a:lstStyle/>
          <a:p>
            <a:fld id="{D84A4580-363A-0145-8839-19AD59045D19}" type="slidenum">
              <a:rPr lang="da-DK" smtClean="0"/>
              <a:t>‹nr.›</a:t>
            </a:fld>
            <a:endParaRPr lang="da-DK"/>
          </a:p>
        </p:txBody>
      </p:sp>
      <p:sp>
        <p:nvSpPr>
          <p:cNvPr id="6" name="Text Placeholder 4">
            <a:extLst>
              <a:ext uri="{FF2B5EF4-FFF2-40B4-BE49-F238E27FC236}">
                <a16:creationId xmlns:a16="http://schemas.microsoft.com/office/drawing/2014/main" id="{C9C63787-E000-5F50-9843-83F7665B62E7}"/>
              </a:ext>
            </a:extLst>
          </p:cNvPr>
          <p:cNvSpPr>
            <a:spLocks noGrp="1"/>
          </p:cNvSpPr>
          <p:nvPr>
            <p:ph type="body" sz="quarter" idx="14" hasCustomPrompt="1"/>
          </p:nvPr>
        </p:nvSpPr>
        <p:spPr>
          <a:xfrm>
            <a:off x="6534816" y="677419"/>
            <a:ext cx="3514619" cy="3742182"/>
          </a:xfrm>
          <a:solidFill>
            <a:schemeClr val="bg1">
              <a:alpha val="80000"/>
            </a:schemeClr>
          </a:solidFill>
        </p:spPr>
        <p:txBody>
          <a:bodyPr lIns="216000" tIns="360000" rIns="216000" bIns="216000"/>
          <a:lstStyle>
            <a:lvl1pPr marL="0" indent="0">
              <a:lnSpc>
                <a:spcPts val="2300"/>
              </a:lnSpc>
              <a:buNone/>
              <a:defRPr sz="1700" baseline="0"/>
            </a:lvl1pPr>
            <a:lvl2pPr>
              <a:lnSpc>
                <a:spcPts val="2300"/>
              </a:lnSpc>
              <a:defRPr sz="1700" baseline="0"/>
            </a:lvl2pPr>
            <a:lvl3pPr>
              <a:lnSpc>
                <a:spcPts val="2300"/>
              </a:lnSpc>
              <a:defRPr sz="1700" baseline="0"/>
            </a:lvl3pPr>
            <a:lvl4pPr>
              <a:lnSpc>
                <a:spcPts val="2300"/>
              </a:lnSpc>
              <a:defRPr sz="1700" baseline="0"/>
            </a:lvl4pPr>
            <a:lvl5pPr>
              <a:lnSpc>
                <a:spcPts val="2300"/>
              </a:lnSpc>
              <a:defRPr sz="1700" baseline="0"/>
            </a:lvl5pPr>
          </a:lstStyle>
          <a:p>
            <a:pPr lvl="0"/>
            <a:r>
              <a:rPr lang="en-GB" err="1"/>
              <a:t>Indsæt</a:t>
            </a:r>
            <a:r>
              <a:rPr lang="en-GB"/>
              <a:t> </a:t>
            </a:r>
            <a:r>
              <a:rPr lang="en-GB" err="1"/>
              <a:t>tekst</a:t>
            </a:r>
            <a:r>
              <a:rPr lang="en-GB"/>
              <a:t> her</a:t>
            </a:r>
          </a:p>
          <a:p>
            <a:pPr lvl="1"/>
            <a:r>
              <a:rPr lang="en-GB"/>
              <a:t>Second level</a:t>
            </a:r>
          </a:p>
          <a:p>
            <a:pPr lvl="2"/>
            <a:r>
              <a:rPr lang="en-GB"/>
              <a:t>Third level</a:t>
            </a:r>
          </a:p>
          <a:p>
            <a:pPr lvl="3"/>
            <a:r>
              <a:rPr lang="en-GB"/>
              <a:t>Fourth level</a:t>
            </a:r>
          </a:p>
          <a:p>
            <a:pPr lvl="4"/>
            <a:r>
              <a:rPr lang="en-GB"/>
              <a:t>Fifth level</a:t>
            </a:r>
            <a:endParaRPr lang="da-DK"/>
          </a:p>
        </p:txBody>
      </p:sp>
    </p:spTree>
    <p:extLst>
      <p:ext uri="{BB962C8B-B14F-4D97-AF65-F5344CB8AC3E}">
        <p14:creationId xmlns:p14="http://schemas.microsoft.com/office/powerpoint/2010/main" val="132487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Kun oversk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lvl1pPr>
              <a:lnSpc>
                <a:spcPts val="5400"/>
              </a:lnSpc>
              <a:defRPr sz="4400" baseline="0"/>
            </a:lvl1p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512945CC-7768-BA47-B2B3-245030AD016A}"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6" name="Rectangle 5">
            <a:extLst>
              <a:ext uri="{FF2B5EF4-FFF2-40B4-BE49-F238E27FC236}">
                <a16:creationId xmlns:a16="http://schemas.microsoft.com/office/drawing/2014/main" id="{3F549551-984F-2E6E-5755-A1ECF921596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7" name="Graphic 6">
            <a:extLst>
              <a:ext uri="{FF2B5EF4-FFF2-40B4-BE49-F238E27FC236}">
                <a16:creationId xmlns:a16="http://schemas.microsoft.com/office/drawing/2014/main" id="{4DB6B5B1-9714-A02A-11CB-9E5F30633E4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5561828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87B27993-62DC-5F4C-BF56-09EFD8BC8DCA}"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6" name="Rectangle 5">
            <a:extLst>
              <a:ext uri="{FF2B5EF4-FFF2-40B4-BE49-F238E27FC236}">
                <a16:creationId xmlns:a16="http://schemas.microsoft.com/office/drawing/2014/main" id="{3F549551-984F-2E6E-5755-A1ECF921596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2" name="Graphic 1">
            <a:extLst>
              <a:ext uri="{FF2B5EF4-FFF2-40B4-BE49-F238E27FC236}">
                <a16:creationId xmlns:a16="http://schemas.microsoft.com/office/drawing/2014/main" id="{E6DA1F46-1C46-30AE-2F5A-8C5B9E5DFB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3806961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k">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D73DB7C9-00CE-83B2-36CE-F6622EABA940}"/>
              </a:ext>
            </a:extLst>
          </p:cNvPr>
          <p:cNvSpPr>
            <a:spLocks noGrp="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7" name="Title 1">
            <a:extLst>
              <a:ext uri="{FF2B5EF4-FFF2-40B4-BE49-F238E27FC236}">
                <a16:creationId xmlns:a16="http://schemas.microsoft.com/office/drawing/2014/main" id="{FF05A232-342B-D870-0E02-26E71BD4483C}"/>
              </a:ext>
            </a:extLst>
          </p:cNvPr>
          <p:cNvSpPr>
            <a:spLocks noGrp="1"/>
          </p:cNvSpPr>
          <p:nvPr>
            <p:ph type="ctrTitle" hasCustomPrompt="1"/>
          </p:nvPr>
        </p:nvSpPr>
        <p:spPr>
          <a:xfrm>
            <a:off x="359999" y="360000"/>
            <a:ext cx="2107897" cy="1308050"/>
          </a:xfrm>
          <a:solidFill>
            <a:schemeClr val="bg1"/>
          </a:solidFill>
        </p:spPr>
        <p:txBody>
          <a:bodyPr wrap="square" lIns="216000" tIns="0" rIns="108000" bIns="0" anchor="t" anchorCtr="0">
            <a:spAutoFit/>
          </a:bodyPr>
          <a:lstStyle>
            <a:lvl1pPr algn="l" fontAlgn="ctr">
              <a:lnSpc>
                <a:spcPts val="10000"/>
              </a:lnSpc>
              <a:defRPr sz="9000" cap="all" baseline="0"/>
            </a:lvl1pPr>
          </a:lstStyle>
          <a:p>
            <a:r>
              <a:rPr lang="en-GB"/>
              <a:t>TAK</a:t>
            </a:r>
            <a:endParaRPr lang="da-DK"/>
          </a:p>
        </p:txBody>
      </p:sp>
    </p:spTree>
    <p:extLst>
      <p:ext uri="{BB962C8B-B14F-4D97-AF65-F5344CB8AC3E}">
        <p14:creationId xmlns:p14="http://schemas.microsoft.com/office/powerpoint/2010/main" val="7874105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hvid baggrund">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E31B1CC-9F84-B65D-7F56-A65FAEC4666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149839" y="2325038"/>
            <a:ext cx="5892321" cy="2070275"/>
          </a:xfrm>
          <a:prstGeom prst="rect">
            <a:avLst/>
          </a:prstGeom>
        </p:spPr>
      </p:pic>
    </p:spTree>
    <p:extLst>
      <p:ext uri="{BB962C8B-B14F-4D97-AF65-F5344CB8AC3E}">
        <p14:creationId xmlns:p14="http://schemas.microsoft.com/office/powerpoint/2010/main" val="2996584885"/>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rød baggrund">
    <p:bg>
      <p:bgRef idx="1001">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E31B1CC-9F84-B65D-7F56-A65FAEC4666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3149834" y="2325038"/>
            <a:ext cx="5892331" cy="2070275"/>
          </a:xfrm>
          <a:prstGeom prst="rect">
            <a:avLst/>
          </a:prstGeom>
        </p:spPr>
      </p:pic>
    </p:spTree>
    <p:extLst>
      <p:ext uri="{BB962C8B-B14F-4D97-AF65-F5344CB8AC3E}">
        <p14:creationId xmlns:p14="http://schemas.microsoft.com/office/powerpoint/2010/main" val="4266874677"/>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E9D84-EBE5-03BE-C0BA-0493611B95D4}"/>
              </a:ext>
            </a:extLst>
          </p:cNvPr>
          <p:cNvSpPr>
            <a:spLocks noGrp="1"/>
          </p:cNvSpPr>
          <p:nvPr>
            <p:ph type="title"/>
          </p:nvPr>
        </p:nvSpPr>
        <p:spPr/>
        <p:txBody>
          <a:bodyPr/>
          <a:lstStyle/>
          <a:p>
            <a:r>
              <a:rPr lang="da-DK"/>
              <a:t>Klik for at redigere titeltypografien i masteren</a:t>
            </a:r>
          </a:p>
        </p:txBody>
      </p:sp>
      <p:sp>
        <p:nvSpPr>
          <p:cNvPr id="3" name="Vertical Text Placeholder 2">
            <a:extLst>
              <a:ext uri="{FF2B5EF4-FFF2-40B4-BE49-F238E27FC236}">
                <a16:creationId xmlns:a16="http://schemas.microsoft.com/office/drawing/2014/main" id="{805E679D-A1F8-E5C6-EE8B-B6C8951BC12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Date Placeholder 3">
            <a:extLst>
              <a:ext uri="{FF2B5EF4-FFF2-40B4-BE49-F238E27FC236}">
                <a16:creationId xmlns:a16="http://schemas.microsoft.com/office/drawing/2014/main" id="{22A397F4-1586-D865-1E2D-7DBB78E00BC6}"/>
              </a:ext>
            </a:extLst>
          </p:cNvPr>
          <p:cNvSpPr>
            <a:spLocks noGrp="1"/>
          </p:cNvSpPr>
          <p:nvPr>
            <p:ph type="dt" sz="half" idx="10"/>
          </p:nvPr>
        </p:nvSpPr>
        <p:spPr/>
        <p:txBody>
          <a:bodyPr/>
          <a:lstStyle/>
          <a:p>
            <a:fld id="{023CC5AD-C5F9-F944-BABF-0F8F62EFE768}" type="datetime1">
              <a:rPr lang="da-DK" smtClean="0"/>
              <a:t>04-06-2026</a:t>
            </a:fld>
            <a:endParaRPr lang="da-DK"/>
          </a:p>
        </p:txBody>
      </p:sp>
      <p:sp>
        <p:nvSpPr>
          <p:cNvPr id="5" name="Footer Placeholder 4">
            <a:extLst>
              <a:ext uri="{FF2B5EF4-FFF2-40B4-BE49-F238E27FC236}">
                <a16:creationId xmlns:a16="http://schemas.microsoft.com/office/drawing/2014/main" id="{334BF49C-92AB-40D0-876A-665A5A544959}"/>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2774D6CC-0A15-09FB-CE46-44E14210BBF5}"/>
              </a:ext>
            </a:extLst>
          </p:cNvPr>
          <p:cNvSpPr>
            <a:spLocks noGrp="1"/>
          </p:cNvSpPr>
          <p:nvPr>
            <p:ph type="sldNum" sz="quarter" idx="12"/>
          </p:nvPr>
        </p:nvSpPr>
        <p:spPr/>
        <p:txBody>
          <a:bodyPr/>
          <a:lstStyle/>
          <a:p>
            <a:fld id="{D84A4580-363A-0145-8839-19AD59045D19}" type="slidenum">
              <a:rPr lang="da-DK" smtClean="0"/>
              <a:t>‹nr.›</a:t>
            </a:fld>
            <a:endParaRPr lang="da-DK"/>
          </a:p>
        </p:txBody>
      </p:sp>
    </p:spTree>
    <p:extLst>
      <p:ext uri="{BB962C8B-B14F-4D97-AF65-F5344CB8AC3E}">
        <p14:creationId xmlns:p14="http://schemas.microsoft.com/office/powerpoint/2010/main" val="13503268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A95ED0-90D6-21E2-F1CF-E0C23CC195B8}"/>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Vertical Text Placeholder 2">
            <a:extLst>
              <a:ext uri="{FF2B5EF4-FFF2-40B4-BE49-F238E27FC236}">
                <a16:creationId xmlns:a16="http://schemas.microsoft.com/office/drawing/2014/main" id="{9852AB38-41E5-F6A8-7BCB-D2553B762B4D}"/>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Date Placeholder 3">
            <a:extLst>
              <a:ext uri="{FF2B5EF4-FFF2-40B4-BE49-F238E27FC236}">
                <a16:creationId xmlns:a16="http://schemas.microsoft.com/office/drawing/2014/main" id="{B7EE1541-D713-1691-2934-C3A05D24D02E}"/>
              </a:ext>
            </a:extLst>
          </p:cNvPr>
          <p:cNvSpPr>
            <a:spLocks noGrp="1"/>
          </p:cNvSpPr>
          <p:nvPr>
            <p:ph type="dt" sz="half" idx="10"/>
          </p:nvPr>
        </p:nvSpPr>
        <p:spPr/>
        <p:txBody>
          <a:bodyPr/>
          <a:lstStyle/>
          <a:p>
            <a:fld id="{8C6F797D-8AD0-0346-8169-460AC39E2C29}" type="datetime1">
              <a:rPr lang="da-DK" smtClean="0"/>
              <a:t>04-06-2026</a:t>
            </a:fld>
            <a:endParaRPr lang="da-DK"/>
          </a:p>
        </p:txBody>
      </p:sp>
      <p:sp>
        <p:nvSpPr>
          <p:cNvPr id="5" name="Footer Placeholder 4">
            <a:extLst>
              <a:ext uri="{FF2B5EF4-FFF2-40B4-BE49-F238E27FC236}">
                <a16:creationId xmlns:a16="http://schemas.microsoft.com/office/drawing/2014/main" id="{7EE9FADE-7BE7-EC82-0C30-DCFCB8B0DF65}"/>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FBC535E8-5522-EC1E-E829-4737F30A9769}"/>
              </a:ext>
            </a:extLst>
          </p:cNvPr>
          <p:cNvSpPr>
            <a:spLocks noGrp="1"/>
          </p:cNvSpPr>
          <p:nvPr>
            <p:ph type="sldNum" sz="quarter" idx="12"/>
          </p:nvPr>
        </p:nvSpPr>
        <p:spPr/>
        <p:txBody>
          <a:bodyPr/>
          <a:lstStyle/>
          <a:p>
            <a:fld id="{D84A4580-363A-0145-8839-19AD59045D19}" type="slidenum">
              <a:rPr lang="da-DK" smtClean="0"/>
              <a:t>‹nr.›</a:t>
            </a:fld>
            <a:endParaRPr lang="da-DK"/>
          </a:p>
        </p:txBody>
      </p:sp>
    </p:spTree>
    <p:extLst>
      <p:ext uri="{BB962C8B-B14F-4D97-AF65-F5344CB8AC3E}">
        <p14:creationId xmlns:p14="http://schemas.microsoft.com/office/powerpoint/2010/main" val="16282986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7AAFE3-2F99-DF39-2C10-FB0073BBB65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CE558ED-F30B-D254-45D3-8B255510E683}"/>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0E1429A-4B7C-5804-19BE-CC4116B78720}"/>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5" name="Pladsholder til sidefod 4">
            <a:extLst>
              <a:ext uri="{FF2B5EF4-FFF2-40B4-BE49-F238E27FC236}">
                <a16:creationId xmlns:a16="http://schemas.microsoft.com/office/drawing/2014/main" id="{CA567426-D4C6-6E91-8A3D-87DCF01B125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82396AF-3F50-037E-27FE-DF2EB7DD2573}"/>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1239466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A6B179-2A47-2E0F-97C1-24A29C772021}"/>
              </a:ext>
            </a:extLst>
          </p:cNvPr>
          <p:cNvSpPr>
            <a:spLocks noGrp="1"/>
          </p:cNvSpPr>
          <p:nvPr>
            <p:ph type="title"/>
          </p:nvPr>
        </p:nvSpPr>
        <p:spPr>
          <a:xfrm>
            <a:off x="828000" y="360000"/>
            <a:ext cx="10560725" cy="1296000"/>
          </a:xfrm>
          <a:prstGeom prst="rect">
            <a:avLst/>
          </a:prstGeom>
        </p:spPr>
        <p:txBody>
          <a:bodyPr vert="horz" lIns="0" tIns="0" rIns="0" bIns="0" rtlCol="0" anchor="b" anchorCtr="0">
            <a:noAutofit/>
          </a:bodyPr>
          <a:lstStyle/>
          <a:p>
            <a:r>
              <a:rPr lang="da-DK"/>
              <a:t>Klik for at tilføje titel</a:t>
            </a:r>
          </a:p>
        </p:txBody>
      </p:sp>
      <p:sp>
        <p:nvSpPr>
          <p:cNvPr id="3" name="Text Placeholder 2">
            <a:extLst>
              <a:ext uri="{FF2B5EF4-FFF2-40B4-BE49-F238E27FC236}">
                <a16:creationId xmlns:a16="http://schemas.microsoft.com/office/drawing/2014/main" id="{F1B1F9AB-D73B-83C1-6D98-1663B89572F7}"/>
              </a:ext>
            </a:extLst>
          </p:cNvPr>
          <p:cNvSpPr>
            <a:spLocks noGrp="1"/>
          </p:cNvSpPr>
          <p:nvPr>
            <p:ph type="body" idx="1"/>
          </p:nvPr>
        </p:nvSpPr>
        <p:spPr>
          <a:xfrm>
            <a:off x="828000" y="1800000"/>
            <a:ext cx="10560725" cy="4098097"/>
          </a:xfrm>
          <a:prstGeom prst="rect">
            <a:avLst/>
          </a:prstGeom>
        </p:spPr>
        <p:txBody>
          <a:bodyPr vert="horz" lIns="0" tIns="0" rIns="0" bIns="0" rtlCol="0">
            <a:noAutofit/>
          </a:bodyPr>
          <a:lstStyle/>
          <a:p>
            <a:pPr lvl="0"/>
            <a:r>
              <a:rPr lang="en-GB"/>
              <a:t>Click to edit Master text styles </a:t>
            </a:r>
          </a:p>
          <a:p>
            <a:pPr lvl="1"/>
            <a:r>
              <a:rPr lang="en-GB"/>
              <a:t>Second level</a:t>
            </a:r>
          </a:p>
          <a:p>
            <a:pPr lvl="2"/>
            <a:r>
              <a:rPr lang="en-GB"/>
              <a:t>Third level</a:t>
            </a:r>
          </a:p>
          <a:p>
            <a:pPr lvl="3"/>
            <a:r>
              <a:rPr lang="en-GB"/>
              <a:t>Fourth level</a:t>
            </a:r>
          </a:p>
          <a:p>
            <a:pPr lvl="4"/>
            <a:r>
              <a:rPr lang="en-GB"/>
              <a:t>Fifth level</a:t>
            </a:r>
            <a:endParaRPr lang="da-DK"/>
          </a:p>
        </p:txBody>
      </p:sp>
      <p:sp>
        <p:nvSpPr>
          <p:cNvPr id="4" name="Date Placeholder 3">
            <a:extLst>
              <a:ext uri="{FF2B5EF4-FFF2-40B4-BE49-F238E27FC236}">
                <a16:creationId xmlns:a16="http://schemas.microsoft.com/office/drawing/2014/main" id="{272B4EBB-249F-49A4-7B0A-765D5795B956}"/>
              </a:ext>
            </a:extLst>
          </p:cNvPr>
          <p:cNvSpPr>
            <a:spLocks noGrp="1"/>
          </p:cNvSpPr>
          <p:nvPr>
            <p:ph type="dt" sz="half" idx="2"/>
          </p:nvPr>
        </p:nvSpPr>
        <p:spPr>
          <a:xfrm>
            <a:off x="2037000" y="6356350"/>
            <a:ext cx="2743200" cy="365125"/>
          </a:xfrm>
          <a:prstGeom prst="rect">
            <a:avLst/>
          </a:prstGeom>
        </p:spPr>
        <p:txBody>
          <a:bodyPr vert="horz" lIns="0" tIns="0" rIns="0" bIns="0" rtlCol="0" anchor="ctr"/>
          <a:lstStyle>
            <a:lvl1pPr algn="l">
              <a:defRPr sz="1200">
                <a:solidFill>
                  <a:schemeClr val="tx1">
                    <a:tint val="75000"/>
                  </a:schemeClr>
                </a:solidFill>
              </a:defRPr>
            </a:lvl1pPr>
          </a:lstStyle>
          <a:p>
            <a:fld id="{4BF07B64-337B-044A-B829-FCE4EA7BDDF3}" type="datetime1">
              <a:rPr lang="da-DK" smtClean="0"/>
              <a:t>04-06-2026</a:t>
            </a:fld>
            <a:endParaRPr lang="da-DK"/>
          </a:p>
        </p:txBody>
      </p:sp>
      <p:sp>
        <p:nvSpPr>
          <p:cNvPr id="5" name="Footer Placeholder 4">
            <a:extLst>
              <a:ext uri="{FF2B5EF4-FFF2-40B4-BE49-F238E27FC236}">
                <a16:creationId xmlns:a16="http://schemas.microsoft.com/office/drawing/2014/main" id="{E393EC1C-D9EC-9026-2397-1E1E318CFB1D}"/>
              </a:ext>
            </a:extLst>
          </p:cNvPr>
          <p:cNvSpPr>
            <a:spLocks noGrp="1"/>
          </p:cNvSpPr>
          <p:nvPr>
            <p:ph type="ftr" sz="quarter" idx="3"/>
          </p:nvPr>
        </p:nvSpPr>
        <p:spPr>
          <a:xfrm>
            <a:off x="4968522" y="6356350"/>
            <a:ext cx="4114800" cy="365125"/>
          </a:xfrm>
          <a:prstGeom prst="rect">
            <a:avLst/>
          </a:prstGeom>
        </p:spPr>
        <p:txBody>
          <a:bodyPr vert="horz" lIns="0" tIns="0" rIns="0" bIns="0" rtlCol="0" anchor="ctr"/>
          <a:lstStyle>
            <a:lvl1pPr algn="l">
              <a:defRPr sz="1200">
                <a:solidFill>
                  <a:schemeClr val="tx1">
                    <a:tint val="75000"/>
                  </a:schemeClr>
                </a:solidFill>
              </a:defRPr>
            </a:lvl1pPr>
          </a:lstStyle>
          <a:p>
            <a:endParaRPr lang="da-DK"/>
          </a:p>
        </p:txBody>
      </p:sp>
      <p:sp>
        <p:nvSpPr>
          <p:cNvPr id="6" name="Slide Number Placeholder 5">
            <a:extLst>
              <a:ext uri="{FF2B5EF4-FFF2-40B4-BE49-F238E27FC236}">
                <a16:creationId xmlns:a16="http://schemas.microsoft.com/office/drawing/2014/main" id="{19E71437-40B3-A209-7769-9C14CB5B9E89}"/>
              </a:ext>
            </a:extLst>
          </p:cNvPr>
          <p:cNvSpPr>
            <a:spLocks noGrp="1"/>
          </p:cNvSpPr>
          <p:nvPr>
            <p:ph type="sldNum" sz="quarter" idx="4"/>
          </p:nvPr>
        </p:nvSpPr>
        <p:spPr>
          <a:xfrm>
            <a:off x="828000" y="6356350"/>
            <a:ext cx="1013823" cy="365125"/>
          </a:xfrm>
          <a:prstGeom prst="rect">
            <a:avLst/>
          </a:prstGeom>
        </p:spPr>
        <p:txBody>
          <a:bodyPr vert="horz" lIns="0" tIns="0" rIns="0" bIns="0" rtlCol="0" anchor="ctr"/>
          <a:lstStyle>
            <a:lvl1pPr algn="l">
              <a:defRPr sz="1200">
                <a:solidFill>
                  <a:schemeClr val="tx1"/>
                </a:solidFill>
              </a:defRPr>
            </a:lvl1pPr>
          </a:lstStyle>
          <a:p>
            <a:fld id="{00FF7BAB-AF06-2A45-B53C-12C3107386D7}" type="slidenum">
              <a:rPr lang="da-DK" smtClean="0"/>
              <a:pPr/>
              <a:t>‹nr.›</a:t>
            </a:fld>
            <a:endParaRPr lang="da-DK"/>
          </a:p>
        </p:txBody>
      </p:sp>
    </p:spTree>
    <p:extLst>
      <p:ext uri="{BB962C8B-B14F-4D97-AF65-F5344CB8AC3E}">
        <p14:creationId xmlns:p14="http://schemas.microsoft.com/office/powerpoint/2010/main" val="15257445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p:hf hdr="0" ftr="0" dt="0"/>
  <p:txStyles>
    <p:titleStyle>
      <a:lvl1pPr algn="l" defTabSz="914400" rtl="0" eaLnBrk="1" latinLnBrk="0" hangingPunct="1">
        <a:lnSpc>
          <a:spcPts val="5400"/>
        </a:lnSpc>
        <a:spcBef>
          <a:spcPct val="0"/>
        </a:spcBef>
        <a:buNone/>
        <a:defRPr sz="4400" kern="1200" baseline="0">
          <a:solidFill>
            <a:schemeClr val="tx1"/>
          </a:solidFill>
          <a:latin typeface="+mj-lt"/>
          <a:ea typeface="+mj-ea"/>
          <a:cs typeface="+mj-cs"/>
        </a:defRPr>
      </a:lvl1pPr>
    </p:titleStyle>
    <p:bodyStyle>
      <a:lvl1pPr marL="18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1pPr>
      <a:lvl2pPr marL="36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2pPr>
      <a:lvl3pPr marL="54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3pPr>
      <a:lvl4pPr marL="72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4pPr>
      <a:lvl5pPr marL="90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4">
          <p15:clr>
            <a:srgbClr val="F26B43"/>
          </p15:clr>
        </p15:guide>
        <p15:guide id="2" pos="506">
          <p15:clr>
            <a:srgbClr val="F26B43"/>
          </p15:clr>
        </p15:guide>
        <p15:guide id="3" pos="717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6B7DC-E197-9ED2-1BC4-4F02B8949438}"/>
              </a:ext>
            </a:extLst>
          </p:cNvPr>
          <p:cNvSpPr>
            <a:spLocks noGrp="1"/>
          </p:cNvSpPr>
          <p:nvPr>
            <p:ph type="title"/>
          </p:nvPr>
        </p:nvSpPr>
        <p:spPr/>
        <p:txBody>
          <a:bodyPr/>
          <a:lstStyle/>
          <a:p>
            <a:pPr>
              <a:lnSpc>
                <a:spcPct val="100000"/>
              </a:lnSpc>
            </a:pPr>
            <a:r>
              <a:rPr lang="da-DK" dirty="0"/>
              <a:t>Tema: </a:t>
            </a:r>
            <a:br>
              <a:rPr lang="da-DK" dirty="0"/>
            </a:br>
            <a:br>
              <a:rPr lang="da-DK" dirty="0"/>
            </a:br>
            <a:r>
              <a:rPr lang="da-DK" sz="4000" dirty="0"/>
              <a:t>krop, køn, seksualitet og grænser</a:t>
            </a:r>
            <a:endParaRPr lang="da-DK" dirty="0"/>
          </a:p>
        </p:txBody>
      </p:sp>
    </p:spTree>
    <p:extLst>
      <p:ext uri="{BB962C8B-B14F-4D97-AF65-F5344CB8AC3E}">
        <p14:creationId xmlns:p14="http://schemas.microsoft.com/office/powerpoint/2010/main" val="657859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descr="Et billede, der indeholder clipart, cirkel, tegneserie, Grafik&#10;&#10;Automatisk genereret beskrivelse">
            <a:extLst>
              <a:ext uri="{FF2B5EF4-FFF2-40B4-BE49-F238E27FC236}">
                <a16:creationId xmlns:a16="http://schemas.microsoft.com/office/drawing/2014/main" id="{88B9C9FE-A6DC-0563-C59F-2D3FE95812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5035" y="2505075"/>
            <a:ext cx="3552824" cy="3552824"/>
          </a:xfrm>
          <a:prstGeom prst="rect">
            <a:avLst/>
          </a:prstGeom>
        </p:spPr>
      </p:pic>
      <p:sp>
        <p:nvSpPr>
          <p:cNvPr id="2" name="Titel 1">
            <a:extLst>
              <a:ext uri="{FF2B5EF4-FFF2-40B4-BE49-F238E27FC236}">
                <a16:creationId xmlns:a16="http://schemas.microsoft.com/office/drawing/2014/main" id="{75B2896D-1711-54D1-8C87-6CE0C8871945}"/>
              </a:ext>
            </a:extLst>
          </p:cNvPr>
          <p:cNvSpPr>
            <a:spLocks noGrp="1"/>
          </p:cNvSpPr>
          <p:nvPr>
            <p:ph type="title"/>
          </p:nvPr>
        </p:nvSpPr>
        <p:spPr>
          <a:xfrm>
            <a:off x="827999" y="360000"/>
            <a:ext cx="10560725" cy="1325563"/>
          </a:xfrm>
        </p:spPr>
        <p:txBody>
          <a:bodyPr anchor="b">
            <a:normAutofit/>
          </a:bodyPr>
          <a:lstStyle/>
          <a:p>
            <a:r>
              <a:rPr lang="da-DK"/>
              <a:t>Fokus på krop, køn, seksualitet og grænser </a:t>
            </a:r>
          </a:p>
        </p:txBody>
      </p:sp>
      <p:sp>
        <p:nvSpPr>
          <p:cNvPr id="4" name="Pladsholder til tekst 3">
            <a:extLst>
              <a:ext uri="{FF2B5EF4-FFF2-40B4-BE49-F238E27FC236}">
                <a16:creationId xmlns:a16="http://schemas.microsoft.com/office/drawing/2014/main" id="{FBCACEF6-B0F9-B0C5-2404-6BB5218C4A67}"/>
              </a:ext>
            </a:extLst>
          </p:cNvPr>
          <p:cNvSpPr>
            <a:spLocks noGrp="1"/>
          </p:cNvSpPr>
          <p:nvPr>
            <p:ph type="body" idx="1"/>
          </p:nvPr>
        </p:nvSpPr>
        <p:spPr>
          <a:xfrm>
            <a:off x="941387" y="2492728"/>
            <a:ext cx="5044177" cy="646459"/>
          </a:xfrm>
        </p:spPr>
        <p:txBody>
          <a:bodyPr anchor="t" anchorCtr="0">
            <a:normAutofit/>
          </a:bodyPr>
          <a:lstStyle/>
          <a:p>
            <a:pPr>
              <a:spcAft>
                <a:spcPts val="600"/>
              </a:spcAft>
            </a:pPr>
            <a:r>
              <a:rPr lang="da-DK" sz="2400"/>
              <a:t>Hvordan arbejder vi med temaet?</a:t>
            </a:r>
          </a:p>
        </p:txBody>
      </p:sp>
      <p:sp>
        <p:nvSpPr>
          <p:cNvPr id="5" name="Pladsholder til indhold 4">
            <a:extLst>
              <a:ext uri="{FF2B5EF4-FFF2-40B4-BE49-F238E27FC236}">
                <a16:creationId xmlns:a16="http://schemas.microsoft.com/office/drawing/2014/main" id="{409306A4-7C8F-EEEF-046C-1C6F47C1511F}"/>
              </a:ext>
            </a:extLst>
          </p:cNvPr>
          <p:cNvSpPr>
            <a:spLocks noGrp="1"/>
          </p:cNvSpPr>
          <p:nvPr>
            <p:ph sz="half" idx="2"/>
          </p:nvPr>
        </p:nvSpPr>
        <p:spPr>
          <a:xfrm>
            <a:off x="941387" y="3209544"/>
            <a:ext cx="6272213" cy="3362271"/>
          </a:xfrm>
        </p:spPr>
        <p:txBody>
          <a:bodyPr>
            <a:normAutofit/>
          </a:bodyPr>
          <a:lstStyle/>
          <a:p>
            <a:pPr>
              <a:spcAft>
                <a:spcPts val="600"/>
              </a:spcAft>
            </a:pPr>
            <a:r>
              <a:rPr lang="da-DK" sz="2400"/>
              <a:t>Fokus på barnets udvikling og forandringer ift. krop, seksualitet, grænser mv.</a:t>
            </a:r>
          </a:p>
          <a:p>
            <a:pPr>
              <a:spcAft>
                <a:spcPts val="600"/>
              </a:spcAft>
            </a:pPr>
            <a:endParaRPr lang="da-DK" sz="2400"/>
          </a:p>
          <a:p>
            <a:pPr>
              <a:spcAft>
                <a:spcPts val="600"/>
              </a:spcAft>
            </a:pPr>
            <a:r>
              <a:rPr lang="da-DK" sz="2400"/>
              <a:t>Seksual- og sundhedsundervisning og familieplanlægning (SSF)</a:t>
            </a:r>
          </a:p>
          <a:p>
            <a:pPr>
              <a:spcAft>
                <a:spcPts val="600"/>
              </a:spcAft>
            </a:pPr>
            <a:endParaRPr lang="da-DK" sz="2400"/>
          </a:p>
          <a:p>
            <a:pPr>
              <a:spcAft>
                <a:spcPts val="600"/>
              </a:spcAft>
            </a:pPr>
            <a:r>
              <a:rPr lang="da-DK" sz="2400"/>
              <a:t>Forældrerollen</a:t>
            </a:r>
          </a:p>
        </p:txBody>
      </p:sp>
      <p:sp>
        <p:nvSpPr>
          <p:cNvPr id="19" name="Slide Number Placeholder 6">
            <a:extLst>
              <a:ext uri="{FF2B5EF4-FFF2-40B4-BE49-F238E27FC236}">
                <a16:creationId xmlns:a16="http://schemas.microsoft.com/office/drawing/2014/main" id="{CFB994D2-11E4-43B7-54B3-CBA2433E565E}"/>
              </a:ext>
            </a:extLst>
          </p:cNvPr>
          <p:cNvSpPr>
            <a:spLocks noGrp="1"/>
          </p:cNvSpPr>
          <p:nvPr>
            <p:ph type="sldNum" sz="quarter" idx="12"/>
          </p:nvPr>
        </p:nvSpPr>
        <p:spPr>
          <a:xfrm>
            <a:off x="828000" y="6356350"/>
            <a:ext cx="1013823" cy="365125"/>
          </a:xfrm>
        </p:spPr>
        <p:txBody>
          <a:bodyPr anchor="ctr">
            <a:normAutofit/>
          </a:bodyPr>
          <a:lstStyle/>
          <a:p>
            <a:pPr>
              <a:spcAft>
                <a:spcPts val="600"/>
              </a:spcAft>
            </a:pPr>
            <a:fld id="{32CAA5C1-44CC-DA4A-90AB-7B93879CFDA9}" type="slidenum">
              <a:rPr lang="da-DK" smtClean="0"/>
              <a:pPr>
                <a:spcAft>
                  <a:spcPts val="600"/>
                </a:spcAft>
              </a:pPr>
              <a:t>2</a:t>
            </a:fld>
            <a:endParaRPr lang="da-DK"/>
          </a:p>
        </p:txBody>
      </p:sp>
    </p:spTree>
    <p:extLst>
      <p:ext uri="{BB962C8B-B14F-4D97-AF65-F5344CB8AC3E}">
        <p14:creationId xmlns:p14="http://schemas.microsoft.com/office/powerpoint/2010/main" val="1325702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lede 14">
            <a:extLst>
              <a:ext uri="{FF2B5EF4-FFF2-40B4-BE49-F238E27FC236}">
                <a16:creationId xmlns:a16="http://schemas.microsoft.com/office/drawing/2014/main" id="{B5FD379E-CAF8-6B96-6FA3-700B273973F8}"/>
              </a:ext>
            </a:extLst>
          </p:cNvPr>
          <p:cNvPicPr>
            <a:picLocks noChangeAspect="1"/>
          </p:cNvPicPr>
          <p:nvPr/>
        </p:nvPicPr>
        <p:blipFill>
          <a:blip r:embed="rId3"/>
          <a:stretch>
            <a:fillRect/>
          </a:stretch>
        </p:blipFill>
        <p:spPr>
          <a:xfrm>
            <a:off x="7733654" y="2485752"/>
            <a:ext cx="3532111" cy="3585439"/>
          </a:xfrm>
          <a:prstGeom prst="rect">
            <a:avLst/>
          </a:prstGeom>
        </p:spPr>
      </p:pic>
      <p:sp>
        <p:nvSpPr>
          <p:cNvPr id="2" name="Titel 1">
            <a:extLst>
              <a:ext uri="{FF2B5EF4-FFF2-40B4-BE49-F238E27FC236}">
                <a16:creationId xmlns:a16="http://schemas.microsoft.com/office/drawing/2014/main" id="{75B2896D-1711-54D1-8C87-6CE0C8871945}"/>
              </a:ext>
            </a:extLst>
          </p:cNvPr>
          <p:cNvSpPr>
            <a:spLocks noGrp="1"/>
          </p:cNvSpPr>
          <p:nvPr>
            <p:ph type="title"/>
          </p:nvPr>
        </p:nvSpPr>
        <p:spPr/>
        <p:txBody>
          <a:bodyPr/>
          <a:lstStyle/>
          <a:p>
            <a:r>
              <a:rPr lang="da-DK"/>
              <a:t>Hvorfor er temaet vigtigt?</a:t>
            </a:r>
          </a:p>
        </p:txBody>
      </p:sp>
      <p:sp>
        <p:nvSpPr>
          <p:cNvPr id="9" name="Pladsholder til indhold 4">
            <a:extLst>
              <a:ext uri="{FF2B5EF4-FFF2-40B4-BE49-F238E27FC236}">
                <a16:creationId xmlns:a16="http://schemas.microsoft.com/office/drawing/2014/main" id="{21DA23BF-1549-4841-FEB3-A09BE57431AF}"/>
              </a:ext>
            </a:extLst>
          </p:cNvPr>
          <p:cNvSpPr>
            <a:spLocks noGrp="1"/>
          </p:cNvSpPr>
          <p:nvPr>
            <p:ph sz="half" idx="2"/>
          </p:nvPr>
        </p:nvSpPr>
        <p:spPr>
          <a:xfrm>
            <a:off x="941387" y="3139187"/>
            <a:ext cx="6272213" cy="3432629"/>
          </a:xfrm>
        </p:spPr>
        <p:txBody>
          <a:bodyPr>
            <a:normAutofit/>
          </a:bodyPr>
          <a:lstStyle/>
          <a:p>
            <a:pPr>
              <a:spcAft>
                <a:spcPts val="600"/>
              </a:spcAft>
            </a:pPr>
            <a:r>
              <a:rPr lang="da-DK" sz="2400"/>
              <a:t>Krop, køn, seksualitet og grænser fylder hos børnene – i skolen og i fritiden</a:t>
            </a:r>
          </a:p>
          <a:p>
            <a:pPr>
              <a:spcAft>
                <a:spcPts val="600"/>
              </a:spcAft>
            </a:pPr>
            <a:endParaRPr lang="da-DK" sz="2400"/>
          </a:p>
          <a:p>
            <a:r>
              <a:rPr lang="da-DK" sz="2400"/>
              <a:t>De unges viden øges om krop, køn, seksualitet, grænser og deres rettigheder </a:t>
            </a:r>
          </a:p>
          <a:p>
            <a:endParaRPr lang="da-DK" sz="2400"/>
          </a:p>
          <a:p>
            <a:r>
              <a:rPr lang="da-DK" sz="2400"/>
              <a:t>Klassefællesskabet skal være et sted, hvor de unge oplever tryghed og accept.</a:t>
            </a:r>
          </a:p>
          <a:p>
            <a:pPr>
              <a:spcAft>
                <a:spcPts val="600"/>
              </a:spcAft>
            </a:pPr>
            <a:endParaRPr lang="da-DK"/>
          </a:p>
        </p:txBody>
      </p:sp>
      <p:sp>
        <p:nvSpPr>
          <p:cNvPr id="3" name="Pladsholder til tekst 3">
            <a:extLst>
              <a:ext uri="{FF2B5EF4-FFF2-40B4-BE49-F238E27FC236}">
                <a16:creationId xmlns:a16="http://schemas.microsoft.com/office/drawing/2014/main" id="{09239D06-A4E4-4238-9566-33299119DA52}"/>
              </a:ext>
            </a:extLst>
          </p:cNvPr>
          <p:cNvSpPr>
            <a:spLocks noGrp="1"/>
          </p:cNvSpPr>
          <p:nvPr>
            <p:ph type="body" idx="1"/>
          </p:nvPr>
        </p:nvSpPr>
        <p:spPr>
          <a:xfrm>
            <a:off x="941387" y="2492728"/>
            <a:ext cx="5044177" cy="646459"/>
          </a:xfrm>
        </p:spPr>
        <p:txBody>
          <a:bodyPr anchor="t" anchorCtr="0">
            <a:normAutofit/>
          </a:bodyPr>
          <a:lstStyle/>
          <a:p>
            <a:pPr>
              <a:spcAft>
                <a:spcPts val="600"/>
              </a:spcAft>
            </a:pPr>
            <a:r>
              <a:rPr lang="da-DK" sz="2400"/>
              <a:t>Temaet er vigtigt fordi:</a:t>
            </a:r>
          </a:p>
        </p:txBody>
      </p:sp>
    </p:spTree>
    <p:extLst>
      <p:ext uri="{BB962C8B-B14F-4D97-AF65-F5344CB8AC3E}">
        <p14:creationId xmlns:p14="http://schemas.microsoft.com/office/powerpoint/2010/main" val="308139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2896D-1711-54D1-8C87-6CE0C8871945}"/>
              </a:ext>
            </a:extLst>
          </p:cNvPr>
          <p:cNvSpPr>
            <a:spLocks noGrp="1"/>
          </p:cNvSpPr>
          <p:nvPr>
            <p:ph type="title"/>
          </p:nvPr>
        </p:nvSpPr>
        <p:spPr/>
        <p:txBody>
          <a:bodyPr/>
          <a:lstStyle/>
          <a:p>
            <a:r>
              <a:rPr lang="da-DK"/>
              <a:t>Hvad kan vi gøre sammen?</a:t>
            </a:r>
          </a:p>
        </p:txBody>
      </p:sp>
      <p:sp>
        <p:nvSpPr>
          <p:cNvPr id="14" name="Pladsholder til indhold 4">
            <a:extLst>
              <a:ext uri="{FF2B5EF4-FFF2-40B4-BE49-F238E27FC236}">
                <a16:creationId xmlns:a16="http://schemas.microsoft.com/office/drawing/2014/main" id="{E4212C6F-7BB7-4E71-699F-D51A883F04FD}"/>
              </a:ext>
            </a:extLst>
          </p:cNvPr>
          <p:cNvSpPr>
            <a:spLocks noGrp="1"/>
          </p:cNvSpPr>
          <p:nvPr>
            <p:ph sz="half" idx="2"/>
          </p:nvPr>
        </p:nvSpPr>
        <p:spPr>
          <a:xfrm>
            <a:off x="941387" y="2857899"/>
            <a:ext cx="7771292" cy="4361615"/>
          </a:xfrm>
        </p:spPr>
        <p:txBody>
          <a:bodyPr>
            <a:normAutofit/>
          </a:bodyPr>
          <a:lstStyle/>
          <a:p>
            <a:endParaRPr lang="da-DK"/>
          </a:p>
          <a:p>
            <a:r>
              <a:rPr lang="da-DK" sz="2400">
                <a:solidFill>
                  <a:srgbClr val="000000"/>
                </a:solidFill>
                <a:highlight>
                  <a:srgbClr val="FFFFFF"/>
                </a:highlight>
              </a:rPr>
              <a:t>Vi kan tale om krop, følelser og grænser med vores børn </a:t>
            </a:r>
          </a:p>
          <a:p>
            <a:endParaRPr lang="da-DK" sz="2400">
              <a:solidFill>
                <a:srgbClr val="000000"/>
              </a:solidFill>
              <a:highlight>
                <a:srgbClr val="FFFFFF"/>
              </a:highlight>
            </a:endParaRPr>
          </a:p>
          <a:p>
            <a:r>
              <a:rPr lang="da-DK" sz="2400">
                <a:solidFill>
                  <a:srgbClr val="000000"/>
                </a:solidFill>
                <a:highlight>
                  <a:srgbClr val="FFFFFF"/>
                </a:highlight>
              </a:rPr>
              <a:t>Vi kan som voksne være rollemodeller</a:t>
            </a:r>
          </a:p>
          <a:p>
            <a:endParaRPr lang="da-DK" sz="2400">
              <a:solidFill>
                <a:srgbClr val="000000"/>
              </a:solidFill>
              <a:highlight>
                <a:srgbClr val="FFFFFF"/>
              </a:highlight>
            </a:endParaRPr>
          </a:p>
          <a:p>
            <a:r>
              <a:rPr lang="da-DK" sz="2400">
                <a:solidFill>
                  <a:srgbClr val="000000"/>
                </a:solidFill>
                <a:highlight>
                  <a:srgbClr val="FFFFFF"/>
                </a:highlight>
              </a:rPr>
              <a:t>Vi kan stille os til rådighed</a:t>
            </a:r>
          </a:p>
          <a:p>
            <a:endParaRPr lang="da-DK" sz="2400">
              <a:solidFill>
                <a:srgbClr val="000000"/>
              </a:solidFill>
              <a:highlight>
                <a:srgbClr val="FFFFFF"/>
              </a:highlight>
            </a:endParaRPr>
          </a:p>
          <a:p>
            <a:r>
              <a:rPr lang="da-DK" sz="2400"/>
              <a:t>Vi kan fokusere på positive normer</a:t>
            </a:r>
          </a:p>
          <a:p>
            <a:endParaRPr lang="da-DK" sz="2400">
              <a:solidFill>
                <a:srgbClr val="000000"/>
              </a:solidFill>
              <a:highlight>
                <a:srgbClr val="FFFFFF"/>
              </a:highlight>
            </a:endParaRPr>
          </a:p>
          <a:p>
            <a:r>
              <a:rPr lang="da-DK" sz="2400">
                <a:solidFill>
                  <a:srgbClr val="000000"/>
                </a:solidFill>
                <a:highlight>
                  <a:srgbClr val="FFFFFF"/>
                </a:highlight>
              </a:rPr>
              <a:t>Vi kan booste børn og unges selvværd</a:t>
            </a:r>
          </a:p>
          <a:p>
            <a:endParaRPr lang="da-DK" sz="2400">
              <a:solidFill>
                <a:srgbClr val="000000"/>
              </a:solidFill>
              <a:highlight>
                <a:srgbClr val="FFFFFF"/>
              </a:highlight>
            </a:endParaRPr>
          </a:p>
          <a:p>
            <a:r>
              <a:rPr lang="da-DK" sz="2400"/>
              <a:t>Vi kan tale om klassefællesskabet med vores børn</a:t>
            </a:r>
            <a:r>
              <a:rPr lang="da-DK" sz="2400" b="1"/>
              <a:t>.</a:t>
            </a:r>
          </a:p>
          <a:p>
            <a:endParaRPr lang="da-DK" b="1">
              <a:solidFill>
                <a:srgbClr val="000000"/>
              </a:solidFill>
              <a:highlight>
                <a:srgbClr val="FFFFFF"/>
              </a:highlight>
              <a:latin typeface="Roboto Condensed" panose="02000000000000000000" pitchFamily="2" charset="0"/>
            </a:endParaRPr>
          </a:p>
          <a:p>
            <a:endParaRPr lang="da-DK" b="1">
              <a:solidFill>
                <a:srgbClr val="000000"/>
              </a:solidFill>
              <a:highlight>
                <a:srgbClr val="FFFFFF"/>
              </a:highlight>
              <a:latin typeface="Roboto Condensed" panose="02000000000000000000" pitchFamily="2" charset="0"/>
            </a:endParaRPr>
          </a:p>
          <a:p>
            <a:pPr>
              <a:spcAft>
                <a:spcPts val="600"/>
              </a:spcAft>
            </a:pPr>
            <a:endParaRPr lang="da-DK"/>
          </a:p>
        </p:txBody>
      </p:sp>
      <p:pic>
        <p:nvPicPr>
          <p:cNvPr id="5" name="Billede 4" descr="Et billede, der indeholder kunst, pixel&#10;&#10;Automatisk genereret beskrivelse">
            <a:extLst>
              <a:ext uri="{FF2B5EF4-FFF2-40B4-BE49-F238E27FC236}">
                <a16:creationId xmlns:a16="http://schemas.microsoft.com/office/drawing/2014/main" id="{4AF2D7C3-7D9F-FB5B-0E63-A1C3217CC4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1107" y="2754779"/>
            <a:ext cx="3297861" cy="3349766"/>
          </a:xfrm>
          <a:prstGeom prst="rect">
            <a:avLst/>
          </a:prstGeom>
        </p:spPr>
      </p:pic>
      <p:sp>
        <p:nvSpPr>
          <p:cNvPr id="3" name="Pladsholder til tekst 3">
            <a:extLst>
              <a:ext uri="{FF2B5EF4-FFF2-40B4-BE49-F238E27FC236}">
                <a16:creationId xmlns:a16="http://schemas.microsoft.com/office/drawing/2014/main" id="{E38053FC-CE25-B966-CDE9-2EC260667ABE}"/>
              </a:ext>
            </a:extLst>
          </p:cNvPr>
          <p:cNvSpPr txBox="1">
            <a:spLocks/>
          </p:cNvSpPr>
          <p:nvPr/>
        </p:nvSpPr>
        <p:spPr>
          <a:xfrm>
            <a:off x="941387" y="2211440"/>
            <a:ext cx="7649720" cy="646459"/>
          </a:xfrm>
          <a:prstGeom prst="rect">
            <a:avLst/>
          </a:prstGeom>
        </p:spPr>
        <p:txBody>
          <a:bodyPr vert="horz" lIns="0" tIns="0" rIns="0" bIns="0" rtlCol="0" anchor="t" anchorCtr="0">
            <a:normAutofit/>
          </a:bodyPr>
          <a:lstStyle>
            <a:lvl1pPr marL="0" indent="0" algn="l" defTabSz="914400" rtl="0" eaLnBrk="1" latinLnBrk="0" hangingPunct="1">
              <a:lnSpc>
                <a:spcPts val="2500"/>
              </a:lnSpc>
              <a:spcBef>
                <a:spcPts val="0"/>
              </a:spcBef>
              <a:buFont typeface="Arial" panose="020B0604020202020204" pitchFamily="34" charset="0"/>
              <a:buNone/>
              <a:defRPr sz="1800" b="1" kern="1200" baseline="0">
                <a:solidFill>
                  <a:schemeClr val="tx1"/>
                </a:solidFill>
                <a:latin typeface="+mn-lt"/>
                <a:ea typeface="+mn-ea"/>
                <a:cs typeface="+mn-cs"/>
              </a:defRPr>
            </a:lvl1pPr>
            <a:lvl2pPr marL="457200" indent="0" algn="l" defTabSz="914400" rtl="0" eaLnBrk="1" latinLnBrk="0" hangingPunct="1">
              <a:lnSpc>
                <a:spcPts val="2500"/>
              </a:lnSpc>
              <a:spcBef>
                <a:spcPts val="0"/>
              </a:spcBef>
              <a:buFont typeface="Arial" panose="020B0604020202020204" pitchFamily="34" charset="0"/>
              <a:buNone/>
              <a:defRPr sz="2000" b="1" kern="1200" baseline="0">
                <a:solidFill>
                  <a:schemeClr val="tx1"/>
                </a:solidFill>
                <a:latin typeface="+mn-lt"/>
                <a:ea typeface="+mn-ea"/>
                <a:cs typeface="+mn-cs"/>
              </a:defRPr>
            </a:lvl2pPr>
            <a:lvl3pPr marL="914400" indent="0" algn="l" defTabSz="914400" rtl="0" eaLnBrk="1" latinLnBrk="0" hangingPunct="1">
              <a:lnSpc>
                <a:spcPts val="2500"/>
              </a:lnSpc>
              <a:spcBef>
                <a:spcPts val="0"/>
              </a:spcBef>
              <a:buFont typeface="Arial" panose="020B0604020202020204" pitchFamily="34" charset="0"/>
              <a:buNone/>
              <a:defRPr sz="1800" b="1" kern="1200" baseline="0">
                <a:solidFill>
                  <a:schemeClr val="tx1"/>
                </a:solidFill>
                <a:latin typeface="+mn-lt"/>
                <a:ea typeface="+mn-ea"/>
                <a:cs typeface="+mn-cs"/>
              </a:defRPr>
            </a:lvl3pPr>
            <a:lvl4pPr marL="1371600" indent="0" algn="l" defTabSz="914400" rtl="0" eaLnBrk="1" latinLnBrk="0" hangingPunct="1">
              <a:lnSpc>
                <a:spcPts val="2500"/>
              </a:lnSpc>
              <a:spcBef>
                <a:spcPts val="0"/>
              </a:spcBef>
              <a:buFont typeface="Arial" panose="020B0604020202020204" pitchFamily="34" charset="0"/>
              <a:buNone/>
              <a:defRPr sz="1600" b="1" kern="1200" baseline="0">
                <a:solidFill>
                  <a:schemeClr val="tx1"/>
                </a:solidFill>
                <a:latin typeface="+mn-lt"/>
                <a:ea typeface="+mn-ea"/>
                <a:cs typeface="+mn-cs"/>
              </a:defRPr>
            </a:lvl4pPr>
            <a:lvl5pPr marL="1828800" indent="0" algn="l" defTabSz="914400" rtl="0" eaLnBrk="1" latinLnBrk="0" hangingPunct="1">
              <a:lnSpc>
                <a:spcPts val="2500"/>
              </a:lnSpc>
              <a:spcBef>
                <a:spcPts val="0"/>
              </a:spcBef>
              <a:buFont typeface="Arial" panose="020B0604020202020204" pitchFamily="34" charset="0"/>
              <a:buNone/>
              <a:defRPr sz="1600" b="1" kern="1200" baseline="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da-DK" sz="2400"/>
              <a:t>Vi kan støtte barnets positive forhold til køn, krop, seksualitet og grænser:</a:t>
            </a:r>
          </a:p>
        </p:txBody>
      </p:sp>
    </p:spTree>
    <p:extLst>
      <p:ext uri="{BB962C8B-B14F-4D97-AF65-F5344CB8AC3E}">
        <p14:creationId xmlns:p14="http://schemas.microsoft.com/office/powerpoint/2010/main" val="4054847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623164A8-7B69-621A-3C68-CAA13043272A}"/>
              </a:ext>
            </a:extLst>
          </p:cNvPr>
          <p:cNvPicPr>
            <a:picLocks noChangeAspect="1"/>
          </p:cNvPicPr>
          <p:nvPr/>
        </p:nvPicPr>
        <p:blipFill>
          <a:blip r:embed="rId3"/>
          <a:stretch>
            <a:fillRect/>
          </a:stretch>
        </p:blipFill>
        <p:spPr>
          <a:xfrm>
            <a:off x="7733654" y="2492728"/>
            <a:ext cx="3555465" cy="3578463"/>
          </a:xfrm>
          <a:prstGeom prst="rect">
            <a:avLst/>
          </a:prstGeom>
        </p:spPr>
      </p:pic>
      <p:sp>
        <p:nvSpPr>
          <p:cNvPr id="2" name="Titel 1">
            <a:extLst>
              <a:ext uri="{FF2B5EF4-FFF2-40B4-BE49-F238E27FC236}">
                <a16:creationId xmlns:a16="http://schemas.microsoft.com/office/drawing/2014/main" id="{75B2896D-1711-54D1-8C87-6CE0C8871945}"/>
              </a:ext>
            </a:extLst>
          </p:cNvPr>
          <p:cNvSpPr>
            <a:spLocks noGrp="1"/>
          </p:cNvSpPr>
          <p:nvPr>
            <p:ph type="title"/>
          </p:nvPr>
        </p:nvSpPr>
        <p:spPr/>
        <p:txBody>
          <a:bodyPr/>
          <a:lstStyle/>
          <a:p>
            <a:r>
              <a:rPr lang="da-DK"/>
              <a:t>6 gode råd til voksne og forældre </a:t>
            </a:r>
          </a:p>
        </p:txBody>
      </p:sp>
      <p:sp>
        <p:nvSpPr>
          <p:cNvPr id="10" name="Pladsholder til indhold 4">
            <a:extLst>
              <a:ext uri="{FF2B5EF4-FFF2-40B4-BE49-F238E27FC236}">
                <a16:creationId xmlns:a16="http://schemas.microsoft.com/office/drawing/2014/main" id="{9739F179-D7C7-0664-FB5E-63A1EE388BF2}"/>
              </a:ext>
            </a:extLst>
          </p:cNvPr>
          <p:cNvSpPr>
            <a:spLocks noGrp="1"/>
          </p:cNvSpPr>
          <p:nvPr>
            <p:ph sz="half" idx="2"/>
          </p:nvPr>
        </p:nvSpPr>
        <p:spPr>
          <a:xfrm>
            <a:off x="941387" y="2496385"/>
            <a:ext cx="6272213" cy="4075431"/>
          </a:xfrm>
        </p:spPr>
        <p:txBody>
          <a:bodyPr>
            <a:normAutofit fontScale="70000" lnSpcReduction="20000"/>
          </a:bodyPr>
          <a:lstStyle/>
          <a:p>
            <a:pPr marL="342900" indent="-342900">
              <a:buFont typeface="+mj-lt"/>
              <a:buAutoNum type="arabicPeriod"/>
            </a:pPr>
            <a:r>
              <a:rPr lang="da-DK" sz="2400">
                <a:solidFill>
                  <a:srgbClr val="000000"/>
                </a:solidFill>
                <a:highlight>
                  <a:srgbClr val="FFFFFF"/>
                </a:highlight>
              </a:rPr>
              <a:t>Vis børn og unge, at der findes forskellige kroppe</a:t>
            </a:r>
          </a:p>
          <a:p>
            <a:pPr marL="342900" indent="-342900">
              <a:buFont typeface="+mj-lt"/>
              <a:buAutoNum type="arabicPeriod"/>
            </a:pPr>
            <a:endParaRPr lang="da-DK" sz="2400">
              <a:solidFill>
                <a:srgbClr val="000000"/>
              </a:solidFill>
              <a:highlight>
                <a:srgbClr val="FFFFFF"/>
              </a:highlight>
            </a:endParaRPr>
          </a:p>
          <a:p>
            <a:pPr marL="342900" indent="-342900">
              <a:buFont typeface="+mj-lt"/>
              <a:buAutoNum type="arabicPeriod"/>
            </a:pPr>
            <a:r>
              <a:rPr lang="da-DK" sz="2400">
                <a:solidFill>
                  <a:srgbClr val="000000"/>
                </a:solidFill>
                <a:highlight>
                  <a:srgbClr val="FFFFFF"/>
                </a:highlight>
              </a:rPr>
              <a:t>Spørg ind og vær nysgerrig – også om SoMe og livet online</a:t>
            </a:r>
          </a:p>
          <a:p>
            <a:pPr marL="342900" indent="-342900">
              <a:buFont typeface="+mj-lt"/>
              <a:buAutoNum type="arabicPeriod"/>
            </a:pPr>
            <a:endParaRPr lang="da-DK" sz="2400">
              <a:solidFill>
                <a:srgbClr val="000000"/>
              </a:solidFill>
              <a:highlight>
                <a:srgbClr val="FFFFFF"/>
              </a:highlight>
            </a:endParaRPr>
          </a:p>
          <a:p>
            <a:pPr marL="342900" indent="-342900">
              <a:buFont typeface="+mj-lt"/>
              <a:buAutoNum type="arabicPeriod"/>
            </a:pPr>
            <a:r>
              <a:rPr lang="da-DK" sz="2400">
                <a:solidFill>
                  <a:srgbClr val="000000"/>
                </a:solidFill>
                <a:highlight>
                  <a:srgbClr val="FFFFFF"/>
                </a:highlight>
              </a:rPr>
              <a:t>Hjælp børn og unge med at være opmærksomme online</a:t>
            </a:r>
          </a:p>
          <a:p>
            <a:pPr marL="342900" indent="-342900">
              <a:buFont typeface="+mj-lt"/>
              <a:buAutoNum type="arabicPeriod"/>
            </a:pPr>
            <a:endParaRPr lang="da-DK" sz="2400">
              <a:solidFill>
                <a:srgbClr val="000000"/>
              </a:solidFill>
              <a:highlight>
                <a:srgbClr val="FFFFFF"/>
              </a:highlight>
            </a:endParaRPr>
          </a:p>
          <a:p>
            <a:pPr marL="342900" indent="-342900">
              <a:buFont typeface="+mj-lt"/>
              <a:buAutoNum type="arabicPeriod"/>
            </a:pPr>
            <a:r>
              <a:rPr lang="da-DK" sz="2400">
                <a:solidFill>
                  <a:srgbClr val="000000"/>
                </a:solidFill>
                <a:highlight>
                  <a:srgbClr val="FFFFFF"/>
                </a:highlight>
              </a:rPr>
              <a:t>Sæt fokus på, hvad kroppen kan – ikke hvordan den ser ud</a:t>
            </a:r>
          </a:p>
          <a:p>
            <a:pPr marL="342900" indent="-342900">
              <a:buFont typeface="+mj-lt"/>
              <a:buAutoNum type="arabicPeriod"/>
            </a:pPr>
            <a:endParaRPr lang="da-DK" sz="2400">
              <a:solidFill>
                <a:srgbClr val="000000"/>
              </a:solidFill>
              <a:highlight>
                <a:srgbClr val="FFFFFF"/>
              </a:highlight>
            </a:endParaRPr>
          </a:p>
          <a:p>
            <a:pPr marL="342900" indent="-342900">
              <a:buFont typeface="+mj-lt"/>
              <a:buAutoNum type="arabicPeriod"/>
            </a:pPr>
            <a:r>
              <a:rPr lang="da-DK" sz="2400">
                <a:solidFill>
                  <a:srgbClr val="000000"/>
                </a:solidFill>
                <a:highlight>
                  <a:srgbClr val="FFFFFF"/>
                </a:highlight>
              </a:rPr>
              <a:t>Vær en rollemodel</a:t>
            </a:r>
          </a:p>
          <a:p>
            <a:pPr marL="342900" indent="-342900">
              <a:buFont typeface="+mj-lt"/>
              <a:buAutoNum type="arabicPeriod"/>
            </a:pPr>
            <a:endParaRPr lang="da-DK" sz="2400">
              <a:solidFill>
                <a:srgbClr val="000000"/>
              </a:solidFill>
              <a:highlight>
                <a:srgbClr val="FFFFFF"/>
              </a:highlight>
            </a:endParaRPr>
          </a:p>
          <a:p>
            <a:pPr marL="342900" indent="-342900">
              <a:buFont typeface="+mj-lt"/>
              <a:buAutoNum type="arabicPeriod"/>
            </a:pPr>
            <a:r>
              <a:rPr lang="da-DK" sz="2400">
                <a:solidFill>
                  <a:srgbClr val="000000"/>
                </a:solidFill>
                <a:highlight>
                  <a:srgbClr val="FFFFFF"/>
                </a:highlight>
              </a:rPr>
              <a:t>Lyt og giv plads til tvivlen</a:t>
            </a:r>
          </a:p>
          <a:p>
            <a:pPr>
              <a:spcAft>
                <a:spcPts val="600"/>
              </a:spcAft>
            </a:pPr>
            <a:endParaRPr lang="da-DK">
              <a:latin typeface="+mj-lt"/>
            </a:endParaRPr>
          </a:p>
        </p:txBody>
      </p:sp>
    </p:spTree>
    <p:extLst>
      <p:ext uri="{BB962C8B-B14F-4D97-AF65-F5344CB8AC3E}">
        <p14:creationId xmlns:p14="http://schemas.microsoft.com/office/powerpoint/2010/main" val="394514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2896D-1711-54D1-8C87-6CE0C8871945}"/>
              </a:ext>
            </a:extLst>
          </p:cNvPr>
          <p:cNvSpPr>
            <a:spLocks noGrp="1"/>
          </p:cNvSpPr>
          <p:nvPr>
            <p:ph type="title"/>
          </p:nvPr>
        </p:nvSpPr>
        <p:spPr/>
        <p:txBody>
          <a:bodyPr/>
          <a:lstStyle/>
          <a:p>
            <a:r>
              <a:rPr lang="da-DK"/>
              <a:t>Drøftelse af temaet om krop, køn, seksualitet og grænser</a:t>
            </a:r>
          </a:p>
        </p:txBody>
      </p:sp>
      <p:sp>
        <p:nvSpPr>
          <p:cNvPr id="10" name="Pladsholder til indhold 4">
            <a:extLst>
              <a:ext uri="{FF2B5EF4-FFF2-40B4-BE49-F238E27FC236}">
                <a16:creationId xmlns:a16="http://schemas.microsoft.com/office/drawing/2014/main" id="{9739F179-D7C7-0664-FB5E-63A1EE388BF2}"/>
              </a:ext>
            </a:extLst>
          </p:cNvPr>
          <p:cNvSpPr>
            <a:spLocks noGrp="1"/>
          </p:cNvSpPr>
          <p:nvPr>
            <p:ph sz="half" idx="2"/>
          </p:nvPr>
        </p:nvSpPr>
        <p:spPr>
          <a:xfrm>
            <a:off x="941387" y="2496385"/>
            <a:ext cx="6272213" cy="4075431"/>
          </a:xfrm>
        </p:spPr>
        <p:txBody>
          <a:bodyPr>
            <a:normAutofit/>
          </a:bodyPr>
          <a:lstStyle/>
          <a:p>
            <a:pPr marL="0" lvl="0" indent="0">
              <a:buNone/>
            </a:pPr>
            <a:endParaRPr lang="da-DK" sz="3600" dirty="0"/>
          </a:p>
          <a:p>
            <a:pPr marL="0" lvl="0" indent="0">
              <a:buNone/>
            </a:pPr>
            <a:r>
              <a:rPr lang="da-DK" sz="3600" dirty="0"/>
              <a:t>Dilemmakort</a:t>
            </a:r>
          </a:p>
          <a:p>
            <a:endParaRPr lang="da-DK" dirty="0"/>
          </a:p>
          <a:p>
            <a:r>
              <a:rPr lang="da-DK" dirty="0"/>
              <a:t>Gå ud i grupper af 3-4 personer med et sæt dilemmakort</a:t>
            </a:r>
          </a:p>
          <a:p>
            <a:pPr lvl="0"/>
            <a:r>
              <a:rPr lang="da-DK" dirty="0"/>
              <a:t>Træk på skift et dilemma, læs højt og forhold jer til det. (I når ikke nødvendigvis alle dilemmaer)</a:t>
            </a:r>
          </a:p>
          <a:p>
            <a:pPr lvl="0"/>
            <a:r>
              <a:rPr lang="da-DK" dirty="0"/>
              <a:t>Fælles opsamling til sidst</a:t>
            </a:r>
          </a:p>
          <a:p>
            <a:pPr marL="0" indent="0">
              <a:buNone/>
            </a:pPr>
            <a:endParaRPr lang="da-DK" sz="3600" dirty="0"/>
          </a:p>
          <a:p>
            <a:pPr marL="0" indent="0">
              <a:buNone/>
            </a:pPr>
            <a:endParaRPr lang="da-DK" sz="3600" dirty="0"/>
          </a:p>
          <a:p>
            <a:pPr marL="0" indent="0">
              <a:buNone/>
            </a:pPr>
            <a:endParaRPr lang="da-DK" sz="3600" dirty="0"/>
          </a:p>
          <a:p>
            <a:pPr>
              <a:spcAft>
                <a:spcPts val="600"/>
              </a:spcAft>
            </a:pPr>
            <a:endParaRPr lang="da-DK" dirty="0">
              <a:latin typeface="+mj-lt"/>
            </a:endParaRPr>
          </a:p>
        </p:txBody>
      </p:sp>
      <p:pic>
        <p:nvPicPr>
          <p:cNvPr id="4" name="Billede 3" descr="Et billede, der indeholder skitse, tegning, Ansigt, Stregtegning&#10;&#10;Automatisk genereret beskrivelse">
            <a:extLst>
              <a:ext uri="{FF2B5EF4-FFF2-40B4-BE49-F238E27FC236}">
                <a16:creationId xmlns:a16="http://schemas.microsoft.com/office/drawing/2014/main" id="{50557AF7-F6E3-08B1-E2F9-52474C5429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3069" y="2874067"/>
            <a:ext cx="3249520" cy="3273068"/>
          </a:xfrm>
          <a:prstGeom prst="rect">
            <a:avLst/>
          </a:prstGeom>
        </p:spPr>
      </p:pic>
    </p:spTree>
    <p:extLst>
      <p:ext uri="{BB962C8B-B14F-4D97-AF65-F5344CB8AC3E}">
        <p14:creationId xmlns:p14="http://schemas.microsoft.com/office/powerpoint/2010/main" val="1246911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6B7DC-E197-9ED2-1BC4-4F02B8949438}"/>
              </a:ext>
            </a:extLst>
          </p:cNvPr>
          <p:cNvSpPr>
            <a:spLocks noGrp="1"/>
          </p:cNvSpPr>
          <p:nvPr>
            <p:ph type="title"/>
          </p:nvPr>
        </p:nvSpPr>
        <p:spPr/>
        <p:txBody>
          <a:bodyPr/>
          <a:lstStyle/>
          <a:p>
            <a:pPr>
              <a:lnSpc>
                <a:spcPct val="100000"/>
              </a:lnSpc>
            </a:pPr>
            <a:r>
              <a:rPr lang="da-DK"/>
              <a:t>Tak for jeres indsats </a:t>
            </a:r>
            <a:br>
              <a:rPr lang="da-DK"/>
            </a:br>
            <a:br>
              <a:rPr lang="da-DK"/>
            </a:br>
            <a:r>
              <a:rPr lang="da-DK" sz="4000"/>
              <a:t>krop, køn, seksualitet og grænser</a:t>
            </a:r>
            <a:br>
              <a:rPr lang="da-DK"/>
            </a:br>
            <a:br>
              <a:rPr lang="da-DK"/>
            </a:br>
            <a:endParaRPr lang="da-DK"/>
          </a:p>
        </p:txBody>
      </p:sp>
      <p:pic>
        <p:nvPicPr>
          <p:cNvPr id="1026" name="Picture 2" descr="Red Barnets logoer til journalister - Red Barnet">
            <a:extLst>
              <a:ext uri="{FF2B5EF4-FFF2-40B4-BE49-F238E27FC236}">
                <a16:creationId xmlns:a16="http://schemas.microsoft.com/office/drawing/2014/main" id="{C8794C71-C334-1B39-7C77-2A55B58C7F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8611" y="4402515"/>
            <a:ext cx="3214777" cy="1139613"/>
          </a:xfrm>
          <a:prstGeom prst="rect">
            <a:avLst/>
          </a:prstGeom>
          <a:solidFill>
            <a:schemeClr val="tx1"/>
          </a:solidFill>
        </p:spPr>
      </p:pic>
    </p:spTree>
    <p:extLst>
      <p:ext uri="{BB962C8B-B14F-4D97-AF65-F5344CB8AC3E}">
        <p14:creationId xmlns:p14="http://schemas.microsoft.com/office/powerpoint/2010/main" val="3056145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11A39F9-F9AF-8727-F3FD-131A37D2CA24}"/>
              </a:ext>
            </a:extLst>
          </p:cNvPr>
          <p:cNvSpPr>
            <a:spLocks noGrp="1"/>
          </p:cNvSpPr>
          <p:nvPr>
            <p:ph type="title"/>
          </p:nvPr>
        </p:nvSpPr>
        <p:spPr/>
        <p:txBody>
          <a:bodyPr/>
          <a:lstStyle/>
          <a:p>
            <a:r>
              <a:rPr lang="da-DK"/>
              <a:t>Opsamling og næste skridt</a:t>
            </a:r>
          </a:p>
        </p:txBody>
      </p:sp>
      <p:sp>
        <p:nvSpPr>
          <p:cNvPr id="5" name="Pladsholder til indhold 4">
            <a:extLst>
              <a:ext uri="{FF2B5EF4-FFF2-40B4-BE49-F238E27FC236}">
                <a16:creationId xmlns:a16="http://schemas.microsoft.com/office/drawing/2014/main" id="{19A9BAF2-301C-44BC-CFF9-73904BFA07D2}"/>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832088073"/>
      </p:ext>
    </p:extLst>
  </p:cSld>
  <p:clrMapOvr>
    <a:masterClrMapping/>
  </p:clrMapOvr>
</p:sld>
</file>

<file path=ppt/theme/theme1.xml><?xml version="1.0" encoding="utf-8"?>
<a:theme xmlns:a="http://schemas.openxmlformats.org/drawingml/2006/main" name="1_Office-tema">
  <a:themeElements>
    <a:clrScheme name="Red Barnet org NY">
      <a:dk1>
        <a:srgbClr val="000000"/>
      </a:dk1>
      <a:lt1>
        <a:srgbClr val="FFFFFF"/>
      </a:lt1>
      <a:dk2>
        <a:srgbClr val="DA291C"/>
      </a:dk2>
      <a:lt2>
        <a:srgbClr val="F3F2EE"/>
      </a:lt2>
      <a:accent1>
        <a:srgbClr val="DA291C"/>
      </a:accent1>
      <a:accent2>
        <a:srgbClr val="D1CCBD"/>
      </a:accent2>
      <a:accent3>
        <a:srgbClr val="9A3324"/>
      </a:accent3>
      <a:accent4>
        <a:srgbClr val="FF6A39"/>
      </a:accent4>
      <a:accent5>
        <a:srgbClr val="F2A900"/>
      </a:accent5>
      <a:accent6>
        <a:srgbClr val="00B2A9"/>
      </a:accent6>
      <a:hlink>
        <a:srgbClr val="999999"/>
      </a:hlink>
      <a:folHlink>
        <a:srgbClr val="999999"/>
      </a:folHlink>
    </a:clrScheme>
    <a:fontScheme name="Red Barnet">
      <a:majorFont>
        <a:latin typeface="Oswald Medium"/>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6350" cap="flat" cmpd="sng" algn="ctr">
          <a:solidFill>
            <a:schemeClr val="tx1"/>
          </a:solidFill>
          <a:prstDash val="solid"/>
          <a:round/>
          <a:headEnd type="none" w="med" len="med"/>
          <a:tailEnd type="none" w="med" len="med"/>
        </a:ln>
        <a:effectLst/>
      </a:spPr>
      <a:bodyPr vert="horz" wrap="square" lIns="192000" tIns="192000" rIns="192000" bIns="192000" numCol="1" rtlCol="0" anchor="t" anchorCtr="0" compatLnSpc="1">
        <a:prstTxWarp prst="textNoShape">
          <a:avLst/>
        </a:prstTxWarp>
      </a:bodyPr>
      <a:lstStyle>
        <a:defPPr algn="l" fontAlgn="base">
          <a:lnSpc>
            <a:spcPts val="1600"/>
          </a:lnSpc>
          <a:buClr>
            <a:srgbClr val="5F688C"/>
          </a:buClr>
          <a:defRPr sz="1200" kern="800" spc="-11" dirty="0">
            <a:ea typeface="Inter" panose="020B0502030000000004" pitchFamily="34" charset="0"/>
            <a:cs typeface="Inter" panose="020B0502030000000004" pitchFamily="34" charset="0"/>
          </a:defRPr>
        </a:defPPr>
      </a:lstStyle>
    </a:spDef>
  </a:objectDefaults>
  <a:extraClrSchemeLst/>
  <a:extLst>
    <a:ext uri="{05A4C25C-085E-4340-85A3-A5531E510DB2}">
      <thm15:themeFamily xmlns:thm15="http://schemas.microsoft.com/office/thememl/2012/main" name="PP_DANSK.pptx" id="{A4806CB9-1E76-43A5-9E13-80EBE6C39E6F}" vid="{0ED9A92E-C487-4771-A3C8-83B821C6C3A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A0F44673BF945418B8671198329C87E" ma:contentTypeVersion="8" ma:contentTypeDescription="Opret et nyt dokument." ma:contentTypeScope="" ma:versionID="19e59cbe2e540ebfd784ec7a6f926d79">
  <xsd:schema xmlns:xsd="http://www.w3.org/2001/XMLSchema" xmlns:xs="http://www.w3.org/2001/XMLSchema" xmlns:p="http://schemas.microsoft.com/office/2006/metadata/properties" xmlns:ns2="695967ab-da76-48a1-bba9-fa77298c0fc1" targetNamespace="http://schemas.microsoft.com/office/2006/metadata/properties" ma:root="true" ma:fieldsID="c87a56e8e1c6ad357979da2ad94d64e9" ns2:_="">
    <xsd:import namespace="695967ab-da76-48a1-bba9-fa77298c0fc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5967ab-da76-48a1-bba9-fa77298c0f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C41930F-BC92-42DB-B8CD-BE6E32E614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5967ab-da76-48a1-bba9-fa77298c0f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4AD7171-95EC-4FE6-8471-CF287A2C8B15}">
  <ds:schemaRefs>
    <ds:schemaRef ds:uri="http://purl.org/dc/elements/1.1/"/>
    <ds:schemaRef ds:uri="http://purl.org/dc/terms/"/>
    <ds:schemaRef ds:uri="http://purl.org/dc/dcmitype/"/>
    <ds:schemaRef ds:uri="3edc5409-73f9-4e02-a18e-e3bb66b1c993"/>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edfbe60d-6ffc-4a52-aaeb-82869bdc3bc1"/>
    <ds:schemaRef ds:uri="http://www.w3.org/XML/1998/namespace"/>
  </ds:schemaRefs>
</ds:datastoreItem>
</file>

<file path=customXml/itemProps3.xml><?xml version="1.0" encoding="utf-8"?>
<ds:datastoreItem xmlns:ds="http://schemas.openxmlformats.org/officeDocument/2006/customXml" ds:itemID="{61EF34CC-13EB-4A0C-A417-AEAB2E52F5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TotalTime>
  <Words>4079</Words>
  <Application>Microsoft Office PowerPoint</Application>
  <PresentationFormat>Widescreen</PresentationFormat>
  <Paragraphs>214</Paragraphs>
  <Slides>8</Slides>
  <Notes>8</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8</vt:i4>
      </vt:variant>
    </vt:vector>
  </HeadingPairs>
  <TitlesOfParts>
    <vt:vector size="17" baseType="lpstr">
      <vt:lpstr>Aptos</vt:lpstr>
      <vt:lpstr>Arial</vt:lpstr>
      <vt:lpstr>Calibri</vt:lpstr>
      <vt:lpstr>Gill Sans Infant Std</vt:lpstr>
      <vt:lpstr>Lato</vt:lpstr>
      <vt:lpstr>Oswald Medium</vt:lpstr>
      <vt:lpstr>Roboto</vt:lpstr>
      <vt:lpstr>Roboto Condensed</vt:lpstr>
      <vt:lpstr>1_Office-tema</vt:lpstr>
      <vt:lpstr>Tema:   krop, køn, seksualitet og grænser</vt:lpstr>
      <vt:lpstr>Fokus på krop, køn, seksualitet og grænser </vt:lpstr>
      <vt:lpstr>Hvorfor er temaet vigtigt?</vt:lpstr>
      <vt:lpstr>Hvad kan vi gøre sammen?</vt:lpstr>
      <vt:lpstr>6 gode råd til voksne og forældre </vt:lpstr>
      <vt:lpstr>Drøftelse af temaet om krop, køn, seksualitet og grænser</vt:lpstr>
      <vt:lpstr>Tak for jeres indsats   krop, køn, seksualitet og grænser  </vt:lpstr>
      <vt:lpstr>Opsamling og næste skridt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 gode forældremøde</dc:title>
  <dc:creator>Lene Lykkegaard</dc:creator>
  <cp:lastModifiedBy>Sara Dregild (SADR)</cp:lastModifiedBy>
  <cp:revision>3</cp:revision>
  <dcterms:created xsi:type="dcterms:W3CDTF">2024-04-09T11:35:53Z</dcterms:created>
  <dcterms:modified xsi:type="dcterms:W3CDTF">2026-06-04T12:04:49Z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0x0101002A0F44673BF945418B8671198329C87E</vt:lpwstr>
  </property>
  <property fmtid="{D5CDD505-2E9C-101B-9397-08002B2CF9AE}" pid="3" name="MediaServiceImageTags">
    <vt:lpwstr/>
  </property>
</Properties>
</file>